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8"/>
  </p:sldMasterIdLst>
  <p:notesMasterIdLst>
    <p:notesMasterId r:id="rId21"/>
  </p:notesMasterIdLst>
  <p:handoutMasterIdLst>
    <p:handoutMasterId r:id="rId22"/>
  </p:handoutMasterIdLst>
  <p:sldIdLst>
    <p:sldId id="286" r:id="rId9"/>
    <p:sldId id="292" r:id="rId10"/>
    <p:sldId id="262" r:id="rId11"/>
    <p:sldId id="2147482261" r:id="rId12"/>
    <p:sldId id="2147481727" r:id="rId13"/>
    <p:sldId id="2147482264" r:id="rId14"/>
    <p:sldId id="2147482262" r:id="rId15"/>
    <p:sldId id="2147482263" r:id="rId16"/>
    <p:sldId id="2147482265" r:id="rId17"/>
    <p:sldId id="2147482259" r:id="rId18"/>
    <p:sldId id="2147482254" r:id="rId19"/>
    <p:sldId id="26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9" userDrawn="1">
          <p15:clr>
            <a:srgbClr val="A4A3A4"/>
          </p15:clr>
        </p15:guide>
        <p15:guide id="2" pos="2653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259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D1018E-078F-414B-AC19-1FFFDEAF3450}" v="303" dt="2025-10-14T05:45:16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439"/>
        <p:guide pos="2653"/>
        <p:guide orient="horz" pos="16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ena Slívová" userId="7d8d6663-deed-4e8c-86cd-255c8a5e5a02" providerId="ADAL" clId="{5AD1018E-078F-414B-AC19-1FFFDEAF3450}"/>
    <pc:docChg chg="modSld">
      <pc:chgData name="Helena Slívová" userId="7d8d6663-deed-4e8c-86cd-255c8a5e5a02" providerId="ADAL" clId="{5AD1018E-078F-414B-AC19-1FFFDEAF3450}" dt="2025-10-14T05:45:16.974" v="302" actId="20577"/>
      <pc:docMkLst>
        <pc:docMk/>
      </pc:docMkLst>
      <pc:sldChg chg="modNotesTx">
        <pc:chgData name="Helena Slívová" userId="7d8d6663-deed-4e8c-86cd-255c8a5e5a02" providerId="ADAL" clId="{5AD1018E-078F-414B-AC19-1FFFDEAF3450}" dt="2025-10-14T05:41:22.671" v="1" actId="20577"/>
        <pc:sldMkLst>
          <pc:docMk/>
          <pc:sldMk cId="1741375601" sldId="262"/>
        </pc:sldMkLst>
      </pc:sldChg>
      <pc:sldChg chg="modNotesTx">
        <pc:chgData name="Helena Slívová" userId="7d8d6663-deed-4e8c-86cd-255c8a5e5a02" providerId="ADAL" clId="{5AD1018E-078F-414B-AC19-1FFFDEAF3450}" dt="2025-10-14T05:41:14.908" v="0" actId="20577"/>
        <pc:sldMkLst>
          <pc:docMk/>
          <pc:sldMk cId="1613225418" sldId="292"/>
        </pc:sldMkLst>
      </pc:sldChg>
      <pc:sldChg chg="modNotesTx">
        <pc:chgData name="Helena Slívová" userId="7d8d6663-deed-4e8c-86cd-255c8a5e5a02" providerId="ADAL" clId="{5AD1018E-078F-414B-AC19-1FFFDEAF3450}" dt="2025-10-14T05:41:38.445" v="3" actId="20577"/>
        <pc:sldMkLst>
          <pc:docMk/>
          <pc:sldMk cId="3332427638" sldId="2147481727"/>
        </pc:sldMkLst>
      </pc:sldChg>
      <pc:sldChg chg="modSp mod modNotesTx">
        <pc:chgData name="Helena Slívová" userId="7d8d6663-deed-4e8c-86cd-255c8a5e5a02" providerId="ADAL" clId="{5AD1018E-078F-414B-AC19-1FFFDEAF3450}" dt="2025-10-14T05:45:16.974" v="302" actId="20577"/>
        <pc:sldMkLst>
          <pc:docMk/>
          <pc:sldMk cId="2242022834" sldId="2147482259"/>
        </pc:sldMkLst>
        <pc:spChg chg="mod">
          <ac:chgData name="Helena Slívová" userId="7d8d6663-deed-4e8c-86cd-255c8a5e5a02" providerId="ADAL" clId="{5AD1018E-078F-414B-AC19-1FFFDEAF3450}" dt="2025-10-14T05:45:06.629" v="301" actId="1076"/>
          <ac:spMkLst>
            <pc:docMk/>
            <pc:sldMk cId="2242022834" sldId="2147482259"/>
            <ac:spMk id="39" creationId="{9425AA2C-D9FA-21D7-8D17-4CBCBE85D918}"/>
          </ac:spMkLst>
        </pc:spChg>
        <pc:spChg chg="mod">
          <ac:chgData name="Helena Slívová" userId="7d8d6663-deed-4e8c-86cd-255c8a5e5a02" providerId="ADAL" clId="{5AD1018E-078F-414B-AC19-1FFFDEAF3450}" dt="2025-10-14T05:43:52.006" v="163" actId="14100"/>
          <ac:spMkLst>
            <pc:docMk/>
            <pc:sldMk cId="2242022834" sldId="2147482259"/>
            <ac:spMk id="40" creationId="{EC0661E7-8ADA-C04F-48AF-63698858C87C}"/>
          </ac:spMkLst>
        </pc:spChg>
      </pc:sldChg>
      <pc:sldChg chg="modNotesTx">
        <pc:chgData name="Helena Slívová" userId="7d8d6663-deed-4e8c-86cd-255c8a5e5a02" providerId="ADAL" clId="{5AD1018E-078F-414B-AC19-1FFFDEAF3450}" dt="2025-10-14T05:41:31.523" v="2" actId="20577"/>
        <pc:sldMkLst>
          <pc:docMk/>
          <pc:sldMk cId="1809197522" sldId="2147482261"/>
        </pc:sldMkLst>
      </pc:sldChg>
      <pc:sldChg chg="modNotesTx">
        <pc:chgData name="Helena Slívová" userId="7d8d6663-deed-4e8c-86cd-255c8a5e5a02" providerId="ADAL" clId="{5AD1018E-078F-414B-AC19-1FFFDEAF3450}" dt="2025-10-14T05:41:53.452" v="5" actId="20577"/>
        <pc:sldMkLst>
          <pc:docMk/>
          <pc:sldMk cId="1767534019" sldId="2147482262"/>
        </pc:sldMkLst>
      </pc:sldChg>
      <pc:sldChg chg="modNotesTx">
        <pc:chgData name="Helena Slívová" userId="7d8d6663-deed-4e8c-86cd-255c8a5e5a02" providerId="ADAL" clId="{5AD1018E-078F-414B-AC19-1FFFDEAF3450}" dt="2025-10-14T05:41:59.091" v="6" actId="20577"/>
        <pc:sldMkLst>
          <pc:docMk/>
          <pc:sldMk cId="1241111480" sldId="2147482263"/>
        </pc:sldMkLst>
      </pc:sldChg>
      <pc:sldChg chg="modNotesTx">
        <pc:chgData name="Helena Slívová" userId="7d8d6663-deed-4e8c-86cd-255c8a5e5a02" providerId="ADAL" clId="{5AD1018E-078F-414B-AC19-1FFFDEAF3450}" dt="2025-10-14T05:41:47.416" v="4" actId="20577"/>
        <pc:sldMkLst>
          <pc:docMk/>
          <pc:sldMk cId="2955912040" sldId="2147482264"/>
        </pc:sldMkLst>
      </pc:sldChg>
      <pc:sldChg chg="modNotesTx">
        <pc:chgData name="Helena Slívová" userId="7d8d6663-deed-4e8c-86cd-255c8a5e5a02" providerId="ADAL" clId="{5AD1018E-078F-414B-AC19-1FFFDEAF3450}" dt="2025-10-14T05:42:06.109" v="7" actId="20577"/>
        <pc:sldMkLst>
          <pc:docMk/>
          <pc:sldMk cId="1451641412" sldId="21474822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9FA273-E199-41C9-8095-7DD5CEBF55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B2809-BE04-47E1-9FDF-AC3BF785E2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56376-53EC-491F-9D95-B02A0CFB2100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313D2-DC2E-487C-A484-C261C3B900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49E73-2B78-4777-85D8-D41CA3F3F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8EC5-5937-49D0-B205-3DB3AB0582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36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2F8D-B116-4CD7-A757-FF786F89BACC}" type="datetimeFigureOut">
              <a:rPr lang="en-GB" smtClean="0"/>
              <a:t>13/10/2025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AF984-95C0-4021-BEF5-D91CB9F538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7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30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</a:t>
            </a:r>
            <a:br>
              <a:rPr lang="en-US"/>
            </a:br>
            <a:r>
              <a:rPr lang="en-US"/>
              <a:t>Based on the needs brought up during the discussion, try to brainstorm all together on how to unite these needs with possible changes in protocol. Leave it as a kick start for further discussions on protocol evolution.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020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11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82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73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560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A95C-29BF-77BF-1394-2E7A7F20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12931-EBE7-963E-59CD-7F230363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DAA65-4F67-7BAA-5859-84957E5DE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7B936-ADBC-349E-C92C-70A1A434B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5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245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81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5EB3-381C-CB58-264D-EE6907B8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1DBDF-B56F-7D66-D665-2C6093007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E5D86-A4AD-6E2F-CB27-757FCA887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89AE4-D39A-CA4F-1E08-F55DEBC70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395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4AF984-95C0-4021-BEF5-D91CB9F538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29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Logo">
            <a:extLst>
              <a:ext uri="{FF2B5EF4-FFF2-40B4-BE49-F238E27FC236}">
                <a16:creationId xmlns:a16="http://schemas.microsoft.com/office/drawing/2014/main" id="{E1AED2E5-EACC-4379-8B86-BDCC33C41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125" y="4482250"/>
            <a:ext cx="1535077" cy="256610"/>
            <a:chOff x="301852" y="4913727"/>
            <a:chExt cx="487916" cy="8156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6BA168-9CE4-44AB-B941-D8DA4F05E79C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94091C-6139-4AFE-89FC-2B31F67136BA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73ACD1-A8F0-4238-BB65-845CC0309217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67C362-E84E-440A-8FB1-AEE702C8EE7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4458EE-BAB5-4F5D-8AD0-E3DCB92505A2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78A7-70C7-4F30-927E-37994B0EC79F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868A66-D56A-4AE3-B9EB-8DA8B77CCAE9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65657E-3350-49C4-80F1-230CA744F304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EA226B-3CD7-4150-951D-C7E8373D179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910130-9080-4F24-B7C6-72FEB75AD2CD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84E3B8-A874-464A-9343-39D84B674DC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C8E9EB-3D75-4469-B770-80DA62F0B1DA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489DD3-7B6F-4BB5-B7A3-F00CCFB28C8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6E3C15-90E3-49A7-B611-6558D0D1043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95DFB8-9A64-4C6F-A877-531F37AD0F20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6215F6-3A3D-44A7-8588-FB218EE36DC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6B71A1-9996-4901-B9D3-54FC81E74F1A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D2AC48-6726-4552-87BB-E6D57D78A20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A4CC45-8BAB-4AE6-B09B-2C920E8D1F0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5DD9E6-B7AC-48D1-8849-FD3548138D2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9A30684-A5A5-4C39-B1C5-51CC46FDC0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261" y="3958761"/>
            <a:ext cx="4104000" cy="3651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GB"/>
              <a:t>Click to add date and/or presenters name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ACE91B9-B2D0-5750-4CA1-5FFBD4093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3220" y="300804"/>
            <a:ext cx="2141749" cy="2454869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92932697-9216-8B2C-9957-B8BAA3C717BC}"/>
              </a:ext>
            </a:extLst>
          </p:cNvPr>
          <p:cNvSpPr txBox="1">
            <a:spLocks/>
          </p:cNvSpPr>
          <p:nvPr userDrawn="1"/>
        </p:nvSpPr>
        <p:spPr>
          <a:xfrm>
            <a:off x="571125" y="1384300"/>
            <a:ext cx="4104000" cy="18274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kern="1200" spc="130">
                <a:solidFill>
                  <a:schemeClr val="dk2"/>
                </a:solidFill>
                <a:latin typeface="Tietoevry Sans 1 Medium" pitchFamily="50" charset="0"/>
                <a:ea typeface="+mn-ea"/>
                <a:cs typeface="+mn-cs"/>
              </a:rPr>
              <a:t>TIETOEVRY CREATE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D0B8AAB-4D39-6984-C9E6-D79F46BAFA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261" y="1725405"/>
            <a:ext cx="4104000" cy="1324109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500F7CF0-AC98-2289-9E1F-962095163F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6261" y="3177481"/>
            <a:ext cx="4104000" cy="763789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6E625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25621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s slide 1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1053A396-A4E8-411D-9AC4-A95D53FA72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7338" y="231776"/>
            <a:ext cx="4392923" cy="1882203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Speakers name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0A3928A5-23A9-42AB-BE2A-254DDB2EE1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7338" y="2130373"/>
            <a:ext cx="4392923" cy="100800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6E625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role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B3A4-EC1D-48FE-AA9D-498A39DE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2D188-24CD-4318-B9F6-CDB0F6DA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457200" rtl="0" eaLnBrk="1" latinLnBrk="0" hangingPunct="1">
              <a:defRPr lang="en-GB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CCF62-5A96-461B-B8BA-E249CAEF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GB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Picture Placeholder 62">
            <a:extLst>
              <a:ext uri="{FF2B5EF4-FFF2-40B4-BE49-F238E27FC236}">
                <a16:creationId xmlns:a16="http://schemas.microsoft.com/office/drawing/2014/main" id="{51DD727F-E43F-4B84-9AF0-3AE3A5A8C3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15025" y="1050925"/>
            <a:ext cx="2524125" cy="33385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grpSp>
        <p:nvGrpSpPr>
          <p:cNvPr id="2" name="Graphic 19">
            <a:extLst>
              <a:ext uri="{FF2B5EF4-FFF2-40B4-BE49-F238E27FC236}">
                <a16:creationId xmlns:a16="http://schemas.microsoft.com/office/drawing/2014/main" id="{C9DB3694-2E1D-5EA3-C566-35C356CF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F8483C8-7B1E-31A1-F0C4-C92A056DDA51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1135FE7-4F88-4AF3-3896-0B48813B76F1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F373C98-7F60-C8A5-7C3C-BE4B8FD0CCD6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C1AF4EC-1755-6473-8601-A85E039DF253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FDC98DA-7E88-9990-6B01-56584CF7E915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9904960-D1BD-BC08-75B3-FB5E6356A717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505A54-4317-6EA8-6F14-9FB524DE0042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DB8767C-F89C-80DD-03AE-5CAD88E2E5FD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C36B59-0250-2258-E3FE-E50D847EBBF9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B9B62E-2E1C-70D5-34A3-C20C2756BD10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081B90-810E-4822-D8C7-C9DB0691E2F9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D53645-12D2-904C-9D76-6F705C209CF7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EF0009-0DC4-9CD8-84FE-4EAF86CB83CD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0E16B7-0A72-ABB1-9548-C01BB0CB5552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EF7580E-BECA-6121-FEC1-844A18CFD5F2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79D175F-5461-6CA8-CD48-E767F6BB42E3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F91A6-A1F3-7BC5-8D47-5721DA2FA1D2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218A47D-B5B5-B419-C5C7-A7928A30E418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C04990-A288-2DA0-D0C6-9F1FEAC61BDB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BD4CAF-CA1F-8273-5A7E-463628AA55A7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96850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s slide 2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1053A396-A4E8-411D-9AC4-A95D53FA72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7338" y="231776"/>
            <a:ext cx="4392923" cy="1882203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Speakers name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0A3928A5-23A9-42AB-BE2A-254DDB2EE1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7338" y="2130373"/>
            <a:ext cx="4392923" cy="1008000"/>
          </a:xfr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rgbClr val="6E625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role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9B3A4-EC1D-48FE-AA9D-498A39DE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2D188-24CD-4318-B9F6-CDB0F6DA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457200" rtl="0" eaLnBrk="1" latinLnBrk="0" hangingPunct="1">
              <a:defRPr lang="en-GB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CCF62-5A96-461B-B8BA-E249CAEF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457200" rtl="0" eaLnBrk="1" latinLnBrk="0" hangingPunct="1">
              <a:defRPr lang="en-GB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Picture Placeholder 62">
            <a:extLst>
              <a:ext uri="{FF2B5EF4-FFF2-40B4-BE49-F238E27FC236}">
                <a16:creationId xmlns:a16="http://schemas.microsoft.com/office/drawing/2014/main" id="{51DD727F-E43F-4B84-9AF0-3AE3A5A8C3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15025" y="1050925"/>
            <a:ext cx="2524125" cy="33385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grpSp>
        <p:nvGrpSpPr>
          <p:cNvPr id="26" name="Graphic 19">
            <a:extLst>
              <a:ext uri="{FF2B5EF4-FFF2-40B4-BE49-F238E27FC236}">
                <a16:creationId xmlns:a16="http://schemas.microsoft.com/office/drawing/2014/main" id="{02982E89-C943-6ACA-F015-A64B8B766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B41527-B05E-E355-47D4-E5C998EA25CD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CB73A0D-6B6D-2934-D9AC-5E55EEA3AC77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95DFC70-0E29-130A-8DDE-944D6B7F0175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2CD630D-8715-1E0A-0B0E-6C7362B8C05F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E6BED03-CA63-8DAE-74F2-56B5E6C16449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F79511F-8AE3-75F3-EF81-648089BB05C8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BC1A288-F693-4B19-28BD-92B79AFFDE38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8B2222A-E0D8-47F2-618F-3158C91A2742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B82DDFE-F97C-9B1A-C226-4F5A1ABE44FF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522EED4-28EC-F54C-B562-6CB3E2432062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5543391-2F43-E7FC-CCE8-AE13010702A0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EBE48FB-6E60-4584-877D-F24B7DA4874C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3D4C623-5D96-F80C-745B-6252286FEC1C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FB8EAD4-D561-726B-AE9A-2AE831BFB0AB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607774-E188-B162-CEF6-C8A4BBEA8251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869AD24-74D9-D860-D8C2-72B2BB08957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C89A2B-C90C-BB75-B31A-18749C47D651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6EE793F-7D1F-0EE4-4840-224ED1F9CB17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BE27B5-DBDE-EC20-8316-9B598771F465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367B5C-E55B-6CAC-82C0-667167FD0B5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15297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E677F3D-D716-40EC-B7B4-F4977570E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7249" y="3044758"/>
            <a:ext cx="1839414" cy="17961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GB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658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12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396000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2EFC80-19D6-4D40-8BBD-10FBF9FB383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7337" y="735013"/>
            <a:ext cx="8569325" cy="25241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rgbClr val="6E625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7308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CF9B193-CC7F-2564-65FB-60261927BA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1586" y="3566159"/>
            <a:ext cx="1555077" cy="12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8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aphic 19">
            <a:extLst>
              <a:ext uri="{FF2B5EF4-FFF2-40B4-BE49-F238E27FC236}">
                <a16:creationId xmlns:a16="http://schemas.microsoft.com/office/drawing/2014/main" id="{CCA254F7-D75A-B26D-867D-258CA8D19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82168C-3A2F-CFCC-FB81-FAC535ECEB37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0873BD6-5FBB-4AF1-D043-B011A3885D13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2D4CB9-307B-645C-D34D-4F857E8C4259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4A39952-1400-5B75-D94B-BFD2508665FC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908B90-8431-85F8-5076-9C89F01262C3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61DE7D-D6D6-D8A8-2CE1-79506A38C2AE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8F3F9-4C79-2238-5227-4C1973285E91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6076F0-2F8C-1F3D-208F-E368665EF17A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4C9E19-9CCE-2BEA-CCD1-788EDC1225F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D135F-00CD-B061-0C0C-BC0EACE88C12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D9D8616-4EA2-2451-4461-66F8C18A52C6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A3D268-9C39-061C-A833-481C5BD3173C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65CB04-919C-7727-4F18-D08F23640802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23F6629-5D9D-2AF2-40AE-E4C4EF31C5D7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42E3B9C-5E8F-BD95-8BB0-1CD68FF3F08B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A010CA-ACF2-1D78-3A9D-4F3630824BA6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734AF1-35A4-CC1F-F479-48163A6F81E0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BC3B642-EA66-76E1-5F65-0DD55C41B071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F4EB1F-5913-1472-AB14-847B74ADF58F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4CB1055-414F-9A55-7C6A-805470FB439E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39046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6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396000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36B8BE9-BB36-4A36-9F26-11708C686D0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7337" y="735013"/>
            <a:ext cx="8569325" cy="25241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rgbClr val="6E625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subtitle</a:t>
            </a:r>
          </a:p>
        </p:txBody>
      </p:sp>
      <p:grpSp>
        <p:nvGrpSpPr>
          <p:cNvPr id="8" name="Graphic 19">
            <a:extLst>
              <a:ext uri="{FF2B5EF4-FFF2-40B4-BE49-F238E27FC236}">
                <a16:creationId xmlns:a16="http://schemas.microsoft.com/office/drawing/2014/main" id="{16AF23D8-26B3-F9FE-242A-9E64DB58F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B63088-6A2A-7CE1-7BB4-6CD618CD07FE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8CB0FD-64C0-9106-7E6B-0A636E3DAE5B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E891DC-07B3-E435-C53B-ECA2F18AA1BA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A51FC3-F05D-5541-C132-44495EDEB919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A0B3EF-03EE-F295-0C96-3827C69B553D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EE8760-8DC3-87FE-4AC5-292A645E944E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C8F94E-19D6-7BBB-D9E9-1EA28124B07A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E8A776-ED1A-BF52-8282-0AA9CD5D9723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B30C2E-A98C-AAC1-4E2F-BF2C2852F2F9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11667F-9DE2-BB74-0CEA-F5D31F73A120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D84684-D686-95D6-7FE5-48BB7EFCE006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FEAAD79-B961-861D-0F15-34EB0FB1237D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A0BBF4-A99D-19BD-92EC-1B609F5F539A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CD22CB-7202-5F27-B76E-0DA40CCFE60D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051D53-CA53-1797-40AD-2A4E27667E5C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1447AB7-B15C-C71F-CE85-774CE8285726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9DCBE4-6151-F823-8DD2-D69394250E53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7CDA1ED-B27B-74E9-EC70-6097091CAF3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64D946B-3C56-80C9-E669-70CF4775B98B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800544E-C0CA-645C-B65B-18D69307D370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9062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BA119386-9548-BD69-CE1B-D7BF32E53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013942" y="3296315"/>
            <a:ext cx="1842721" cy="15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09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8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aphic 19">
            <a:extLst>
              <a:ext uri="{FF2B5EF4-FFF2-40B4-BE49-F238E27FC236}">
                <a16:creationId xmlns:a16="http://schemas.microsoft.com/office/drawing/2014/main" id="{9B6042A0-A851-B9A4-913D-87FD9856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0C751D-94A3-4E7C-D2C1-4A0EC2551FAA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9ED66F-81CD-8464-9B93-7C4BC38774CE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74A4B14-C4CC-D006-6869-8A52EFCE9641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A9668A1-CFE7-37FC-C17E-1D5C12AF5422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42C6EA9-83D8-36B6-9BC8-C9D22C3D602B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228ECD-EE55-280F-D28E-75C1F54BA1ED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AFC1E2-9EEC-A0DE-AC7A-9C20BB3BC3DF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700804B-69C2-3425-5F4D-B80806DBC900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A3F5C90-31B4-95B2-5EDE-1E84B1856334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06968B-028A-7356-18AC-AB29667D3170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AF5FD07-76F3-C69B-072D-6E3CCD481DDD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64E0560-6F56-4116-3982-6D482EBC1079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2449CB-5C5F-5C3C-0989-CF67758E1E6A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F328D1E-D685-6917-0EEF-CBE2F565AC94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33F806-37B7-7194-EC42-5590D3D60928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776CBD-3978-6F84-310B-A2B916A16E99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62725E-CB1A-5965-27EB-A1492D77BD9C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EA1ED5F-FCAF-047E-2E42-8EF9BD9EAAC0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F7AEE5B-4DF4-7E46-E9C2-2167BC49D21B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851467-2948-A58B-CD36-98E1F4BA2192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09005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Logo">
            <a:extLst>
              <a:ext uri="{FF2B5EF4-FFF2-40B4-BE49-F238E27FC236}">
                <a16:creationId xmlns:a16="http://schemas.microsoft.com/office/drawing/2014/main" id="{E1AED2E5-EACC-4379-8B86-BDCC33C41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125" y="4482250"/>
            <a:ext cx="1535077" cy="256610"/>
            <a:chOff x="301852" y="4913727"/>
            <a:chExt cx="487916" cy="8156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6BA168-9CE4-44AB-B941-D8DA4F05E79C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94091C-6139-4AFE-89FC-2B31F67136BA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73ACD1-A8F0-4238-BB65-845CC0309217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67C362-E84E-440A-8FB1-AEE702C8EE7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4458EE-BAB5-4F5D-8AD0-E3DCB92505A2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78A7-70C7-4F30-927E-37994B0EC79F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868A66-D56A-4AE3-B9EB-8DA8B77CCAE9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65657E-3350-49C4-80F1-230CA744F304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EA226B-3CD7-4150-951D-C7E8373D179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910130-9080-4F24-B7C6-72FEB75AD2CD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84E3B8-A874-464A-9343-39D84B674DC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C8E9EB-3D75-4469-B770-80DA62F0B1DA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489DD3-7B6F-4BB5-B7A3-F00CCFB28C8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6E3C15-90E3-49A7-B611-6558D0D1043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95DFB8-9A64-4C6F-A877-531F37AD0F20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6215F6-3A3D-44A7-8588-FB218EE36DC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6B71A1-9996-4901-B9D3-54FC81E74F1A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D2AC48-6726-4552-87BB-E6D57D78A20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A4CC45-8BAB-4AE6-B09B-2C920E8D1F0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5DD9E6-B7AC-48D1-8849-FD3548138D2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9A30684-A5A5-4C39-B1C5-51CC46FDC0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261" y="3958761"/>
            <a:ext cx="4104000" cy="3651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GB" sz="1100" kern="1200" dirty="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Click to add date and/or presenters name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62D4A04-2665-04F1-17AC-56B87BEE2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3220" y="300804"/>
            <a:ext cx="2141749" cy="2454869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8BA33A52-A80F-7254-9D63-73803BF9D2D8}"/>
              </a:ext>
            </a:extLst>
          </p:cNvPr>
          <p:cNvSpPr txBox="1">
            <a:spLocks/>
          </p:cNvSpPr>
          <p:nvPr userDrawn="1"/>
        </p:nvSpPr>
        <p:spPr>
          <a:xfrm>
            <a:off x="571125" y="1384300"/>
            <a:ext cx="4104000" cy="18274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kern="1200" spc="130">
                <a:solidFill>
                  <a:schemeClr val="dk2"/>
                </a:solidFill>
                <a:latin typeface="Tietoevry Sans 1 Medium" pitchFamily="50" charset="0"/>
                <a:ea typeface="+mn-ea"/>
                <a:cs typeface="+mn-cs"/>
              </a:rPr>
              <a:t>TIETOEVRY CREATE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8279FC6-018E-E34D-A7A6-E7CEB3D701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261" y="1725405"/>
            <a:ext cx="4104000" cy="1324109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D37E96DA-CFFE-C2A4-F0CC-9CE7469906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6261" y="3177481"/>
            <a:ext cx="4104000" cy="763789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6E625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00729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9">
    <p:bg>
      <p:bgPr>
        <a:solidFill>
          <a:srgbClr val="EACBBB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396000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36B8BE9-BB36-4A36-9F26-11708C686D0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7337" y="735013"/>
            <a:ext cx="8569325" cy="25241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rgbClr val="6E625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subtitle</a:t>
            </a:r>
          </a:p>
        </p:txBody>
      </p:sp>
      <p:grpSp>
        <p:nvGrpSpPr>
          <p:cNvPr id="8" name="Graphic 19">
            <a:extLst>
              <a:ext uri="{FF2B5EF4-FFF2-40B4-BE49-F238E27FC236}">
                <a16:creationId xmlns:a16="http://schemas.microsoft.com/office/drawing/2014/main" id="{BC7D018B-5279-E420-854F-B6919F7D5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318EA23-F37C-4DFE-28DC-3408DA08EEC8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8F296D4-E6F0-3C0D-7D6A-D2CD70A37646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DB6F18B-322B-C83A-0904-489F70FF26F1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F1F1237-5663-380B-FDDA-3B8270E32B5B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4F73BF-F546-3F07-BC30-BE48EAD1A4E1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0330D3-A82A-D036-90DE-6412992842AF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80404B-AFF6-1E0D-BB69-2D0588BA508A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A7957-F118-C851-4546-5EE20C8805FE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0B75307-52B0-FDCC-1B92-2FE0551E0A23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22D5CC9-EB60-402D-BDAA-AFBB721E5B2E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4AC16B-BB90-0384-E0E1-687AD6C9BEDB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AC367A9-A587-416C-BBB7-341B099509D7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305978-EBF5-2659-5D1C-BEDFD9930504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09EB8B-918F-8629-4BE3-AB369C37DC6B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F973547-1419-3D24-17B5-5CB04F87B946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BB7EB2-D3A9-DFCA-2124-460D788E490D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4844378-4DC0-D142-7D47-C445B01919D9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1EA81C6-A109-CA6B-D91D-EE6FD0E0D289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F16AD53-D4AA-906C-AB97-7E5CA9DAECCE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219EE5D-24C3-A1EF-43BB-FCF084D3B512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80985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75247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E677F3D-D716-40EC-B7B4-F4977570E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7249" y="3044758"/>
            <a:ext cx="1839414" cy="17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20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2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75247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BEA16A-9DA9-888A-39CF-95B213A5A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1586" y="3566159"/>
            <a:ext cx="1555077" cy="12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74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3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75247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4C66E13-61C2-CE18-49C5-8B1CDD629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013942" y="3296315"/>
            <a:ext cx="1842721" cy="15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29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75247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20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5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75247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378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6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75247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03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E677F3D-D716-40EC-B7B4-F4977570E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7249" y="3044758"/>
            <a:ext cx="1839414" cy="17961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FA2D52-E665-4CA4-A88B-1E264F26A5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17203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49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 userDrawn="1">
          <p15:clr>
            <a:srgbClr val="FBAE40"/>
          </p15:clr>
        </p15:guide>
        <p15:guide id="2" pos="2653" userDrawn="1">
          <p15:clr>
            <a:srgbClr val="FBAE40"/>
          </p15:clr>
        </p15:guide>
        <p15:guide id="3" pos="492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FA2D52-E665-4CA4-A88B-1E264F26A5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17203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0434EB-3467-8209-65FF-0104C13AA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1586" y="3566159"/>
            <a:ext cx="1555077" cy="12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80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 userDrawn="1">
          <p15:clr>
            <a:srgbClr val="FBAE40"/>
          </p15:clr>
        </p15:guide>
        <p15:guide id="2" pos="2653" userDrawn="1">
          <p15:clr>
            <a:srgbClr val="FBAE40"/>
          </p15:clr>
        </p15:guide>
        <p15:guide id="3" pos="492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FA2D52-E665-4CA4-A88B-1E264F26A5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17203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B14B07F-C358-4234-7A05-F8FABF25C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013942" y="3296315"/>
            <a:ext cx="1842721" cy="15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6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 userDrawn="1">
          <p15:clr>
            <a:srgbClr val="FBAE40"/>
          </p15:clr>
        </p15:guide>
        <p15:guide id="2" pos="2653" userDrawn="1">
          <p15:clr>
            <a:srgbClr val="FBAE40"/>
          </p15:clr>
        </p15:guide>
        <p15:guide id="3" pos="492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B9C4FDA-47FC-4EF4-87B8-F8831D0B6EFD}"/>
              </a:ext>
            </a:extLst>
          </p:cNvPr>
          <p:cNvSpPr/>
          <p:nvPr userDrawn="1"/>
        </p:nvSpPr>
        <p:spPr>
          <a:xfrm>
            <a:off x="5466988" y="0"/>
            <a:ext cx="367701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Dots">
            <a:extLst>
              <a:ext uri="{FF2B5EF4-FFF2-40B4-BE49-F238E27FC236}">
                <a16:creationId xmlns:a16="http://schemas.microsoft.com/office/drawing/2014/main" id="{73DE4581-E0EA-4A8F-A722-4EDE83490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337200" y="276035"/>
            <a:ext cx="1793181" cy="1842720"/>
          </a:xfrm>
          <a:custGeom>
            <a:avLst/>
            <a:gdLst>
              <a:gd name="connsiteX0" fmla="*/ 23773 w 1793181"/>
              <a:gd name="connsiteY0" fmla="*/ 1817965 h 1842720"/>
              <a:gd name="connsiteX1" fmla="*/ 11561 w 1793181"/>
              <a:gd name="connsiteY1" fmla="*/ 1830141 h 1842720"/>
              <a:gd name="connsiteX2" fmla="*/ 0 w 1793181"/>
              <a:gd name="connsiteY2" fmla="*/ 1817625 h 1842720"/>
              <a:gd name="connsiteX3" fmla="*/ 12169 w 1793181"/>
              <a:gd name="connsiteY3" fmla="*/ 1805098 h 1842720"/>
              <a:gd name="connsiteX4" fmla="*/ 12216 w 1793181"/>
              <a:gd name="connsiteY4" fmla="*/ 1805098 h 1842720"/>
              <a:gd name="connsiteX5" fmla="*/ 23773 w 1793181"/>
              <a:gd name="connsiteY5" fmla="*/ 1817965 h 1842720"/>
              <a:gd name="connsiteX6" fmla="*/ 328537 w 1793181"/>
              <a:gd name="connsiteY6" fmla="*/ 1818256 h 1842720"/>
              <a:gd name="connsiteX7" fmla="*/ 304113 w 1793181"/>
              <a:gd name="connsiteY7" fmla="*/ 1842712 h 1842720"/>
              <a:gd name="connsiteX8" fmla="*/ 280896 w 1793181"/>
              <a:gd name="connsiteY8" fmla="*/ 1817624 h 1842720"/>
              <a:gd name="connsiteX9" fmla="*/ 305279 w 1793181"/>
              <a:gd name="connsiteY9" fmla="*/ 1792523 h 1842720"/>
              <a:gd name="connsiteX10" fmla="*/ 305329 w 1793181"/>
              <a:gd name="connsiteY10" fmla="*/ 1792523 h 1842720"/>
              <a:gd name="connsiteX11" fmla="*/ 328537 w 1793181"/>
              <a:gd name="connsiteY11" fmla="*/ 1818256 h 1842720"/>
              <a:gd name="connsiteX12" fmla="*/ 340145 w 1793181"/>
              <a:gd name="connsiteY12" fmla="*/ 1517734 h 1842720"/>
              <a:gd name="connsiteX13" fmla="*/ 303550 w 1793181"/>
              <a:gd name="connsiteY13" fmla="*/ 1554409 h 1842720"/>
              <a:gd name="connsiteX14" fmla="*/ 268726 w 1793181"/>
              <a:gd name="connsiteY14" fmla="*/ 1516758 h 1842720"/>
              <a:gd name="connsiteX15" fmla="*/ 305324 w 1793181"/>
              <a:gd name="connsiteY15" fmla="*/ 1479179 h 1842720"/>
              <a:gd name="connsiteX16" fmla="*/ 305329 w 1793181"/>
              <a:gd name="connsiteY16" fmla="*/ 1479179 h 1842720"/>
              <a:gd name="connsiteX17" fmla="*/ 340145 w 1793181"/>
              <a:gd name="connsiteY17" fmla="*/ 1517734 h 1842720"/>
              <a:gd name="connsiteX18" fmla="*/ 609814 w 1793181"/>
              <a:gd name="connsiteY18" fmla="*/ 1817965 h 1842720"/>
              <a:gd name="connsiteX19" fmla="*/ 597602 w 1793181"/>
              <a:gd name="connsiteY19" fmla="*/ 1830141 h 1842720"/>
              <a:gd name="connsiteX20" fmla="*/ 586041 w 1793181"/>
              <a:gd name="connsiteY20" fmla="*/ 1817624 h 1842720"/>
              <a:gd name="connsiteX21" fmla="*/ 598112 w 1793181"/>
              <a:gd name="connsiteY21" fmla="*/ 1805098 h 1842720"/>
              <a:gd name="connsiteX22" fmla="*/ 598257 w 1793181"/>
              <a:gd name="connsiteY22" fmla="*/ 1805098 h 1842720"/>
              <a:gd name="connsiteX23" fmla="*/ 609814 w 1793181"/>
              <a:gd name="connsiteY23" fmla="*/ 1817965 h 1842720"/>
              <a:gd name="connsiteX24" fmla="*/ 609907 w 1793181"/>
              <a:gd name="connsiteY24" fmla="*/ 1216232 h 1842720"/>
              <a:gd name="connsiteX25" fmla="*/ 597695 w 1793181"/>
              <a:gd name="connsiteY25" fmla="*/ 1228511 h 1842720"/>
              <a:gd name="connsiteX26" fmla="*/ 586040 w 1793181"/>
              <a:gd name="connsiteY26" fmla="*/ 1215892 h 1842720"/>
              <a:gd name="connsiteX27" fmla="*/ 598210 w 1793181"/>
              <a:gd name="connsiteY27" fmla="*/ 1203366 h 1842720"/>
              <a:gd name="connsiteX28" fmla="*/ 598257 w 1793181"/>
              <a:gd name="connsiteY28" fmla="*/ 1203366 h 1842720"/>
              <a:gd name="connsiteX29" fmla="*/ 609907 w 1793181"/>
              <a:gd name="connsiteY29" fmla="*/ 1216232 h 1842720"/>
              <a:gd name="connsiteX30" fmla="*/ 621464 w 1793181"/>
              <a:gd name="connsiteY30" fmla="*/ 1517438 h 1842720"/>
              <a:gd name="connsiteX31" fmla="*/ 597040 w 1793181"/>
              <a:gd name="connsiteY31" fmla="*/ 1541894 h 1842720"/>
              <a:gd name="connsiteX32" fmla="*/ 573823 w 1793181"/>
              <a:gd name="connsiteY32" fmla="*/ 1516757 h 1842720"/>
              <a:gd name="connsiteX33" fmla="*/ 598159 w 1793181"/>
              <a:gd name="connsiteY33" fmla="*/ 1491706 h 1842720"/>
              <a:gd name="connsiteX34" fmla="*/ 598256 w 1793181"/>
              <a:gd name="connsiteY34" fmla="*/ 1491706 h 1842720"/>
              <a:gd name="connsiteX35" fmla="*/ 621464 w 1793181"/>
              <a:gd name="connsiteY35" fmla="*/ 1517438 h 1842720"/>
              <a:gd name="connsiteX36" fmla="*/ 621464 w 1793181"/>
              <a:gd name="connsiteY36" fmla="*/ 915705 h 1842720"/>
              <a:gd name="connsiteX37" fmla="*/ 597040 w 1793181"/>
              <a:gd name="connsiteY37" fmla="*/ 940161 h 1842720"/>
              <a:gd name="connsiteX38" fmla="*/ 573823 w 1793181"/>
              <a:gd name="connsiteY38" fmla="*/ 915075 h 1842720"/>
              <a:gd name="connsiteX39" fmla="*/ 598206 w 1793181"/>
              <a:gd name="connsiteY39" fmla="*/ 889973 h 1842720"/>
              <a:gd name="connsiteX40" fmla="*/ 598256 w 1793181"/>
              <a:gd name="connsiteY40" fmla="*/ 889973 h 1842720"/>
              <a:gd name="connsiteX41" fmla="*/ 621464 w 1793181"/>
              <a:gd name="connsiteY41" fmla="*/ 915705 h 1842720"/>
              <a:gd name="connsiteX42" fmla="*/ 902740 w 1793181"/>
              <a:gd name="connsiteY42" fmla="*/ 1817965 h 1842720"/>
              <a:gd name="connsiteX43" fmla="*/ 890528 w 1793181"/>
              <a:gd name="connsiteY43" fmla="*/ 1830141 h 1842720"/>
              <a:gd name="connsiteX44" fmla="*/ 878967 w 1793181"/>
              <a:gd name="connsiteY44" fmla="*/ 1817624 h 1842720"/>
              <a:gd name="connsiteX45" fmla="*/ 891038 w 1793181"/>
              <a:gd name="connsiteY45" fmla="*/ 1805098 h 1842720"/>
              <a:gd name="connsiteX46" fmla="*/ 891183 w 1793181"/>
              <a:gd name="connsiteY46" fmla="*/ 1805098 h 1842720"/>
              <a:gd name="connsiteX47" fmla="*/ 902740 w 1793181"/>
              <a:gd name="connsiteY47" fmla="*/ 1817965 h 1842720"/>
              <a:gd name="connsiteX48" fmla="*/ 902740 w 1793181"/>
              <a:gd name="connsiteY48" fmla="*/ 1517097 h 1842720"/>
              <a:gd name="connsiteX49" fmla="*/ 890528 w 1793181"/>
              <a:gd name="connsiteY49" fmla="*/ 1529273 h 1842720"/>
              <a:gd name="connsiteX50" fmla="*/ 878967 w 1793181"/>
              <a:gd name="connsiteY50" fmla="*/ 1516757 h 1842720"/>
              <a:gd name="connsiteX51" fmla="*/ 891136 w 1793181"/>
              <a:gd name="connsiteY51" fmla="*/ 1504231 h 1842720"/>
              <a:gd name="connsiteX52" fmla="*/ 891183 w 1793181"/>
              <a:gd name="connsiteY52" fmla="*/ 1504231 h 1842720"/>
              <a:gd name="connsiteX53" fmla="*/ 902740 w 1793181"/>
              <a:gd name="connsiteY53" fmla="*/ 1517097 h 1842720"/>
              <a:gd name="connsiteX54" fmla="*/ 914390 w 1793181"/>
              <a:gd name="connsiteY54" fmla="*/ 1216571 h 1842720"/>
              <a:gd name="connsiteX55" fmla="*/ 889966 w 1793181"/>
              <a:gd name="connsiteY55" fmla="*/ 1241026 h 1842720"/>
              <a:gd name="connsiteX56" fmla="*/ 866749 w 1793181"/>
              <a:gd name="connsiteY56" fmla="*/ 1215890 h 1842720"/>
              <a:gd name="connsiteX57" fmla="*/ 891179 w 1793181"/>
              <a:gd name="connsiteY57" fmla="*/ 1190839 h 1842720"/>
              <a:gd name="connsiteX58" fmla="*/ 891182 w 1793181"/>
              <a:gd name="connsiteY58" fmla="*/ 1190839 h 1842720"/>
              <a:gd name="connsiteX59" fmla="*/ 914390 w 1793181"/>
              <a:gd name="connsiteY59" fmla="*/ 1216571 h 1842720"/>
              <a:gd name="connsiteX60" fmla="*/ 914954 w 1793181"/>
              <a:gd name="connsiteY60" fmla="*/ 614844 h 1842720"/>
              <a:gd name="connsiteX61" fmla="*/ 890571 w 1793181"/>
              <a:gd name="connsiteY61" fmla="*/ 639343 h 1842720"/>
              <a:gd name="connsiteX62" fmla="*/ 867308 w 1793181"/>
              <a:gd name="connsiteY62" fmla="*/ 614257 h 1842720"/>
              <a:gd name="connsiteX63" fmla="*/ 891694 w 1793181"/>
              <a:gd name="connsiteY63" fmla="*/ 589157 h 1842720"/>
              <a:gd name="connsiteX64" fmla="*/ 914954 w 1793181"/>
              <a:gd name="connsiteY64" fmla="*/ 614844 h 1842720"/>
              <a:gd name="connsiteX65" fmla="*/ 925949 w 1793181"/>
              <a:gd name="connsiteY65" fmla="*/ 916046 h 1842720"/>
              <a:gd name="connsiteX66" fmla="*/ 889311 w 1793181"/>
              <a:gd name="connsiteY66" fmla="*/ 952677 h 1842720"/>
              <a:gd name="connsiteX67" fmla="*/ 854533 w 1793181"/>
              <a:gd name="connsiteY67" fmla="*/ 915075 h 1842720"/>
              <a:gd name="connsiteX68" fmla="*/ 891179 w 1793181"/>
              <a:gd name="connsiteY68" fmla="*/ 877447 h 1842720"/>
              <a:gd name="connsiteX69" fmla="*/ 891183 w 1793181"/>
              <a:gd name="connsiteY69" fmla="*/ 877447 h 1842720"/>
              <a:gd name="connsiteX70" fmla="*/ 925949 w 1793181"/>
              <a:gd name="connsiteY70" fmla="*/ 916046 h 1842720"/>
              <a:gd name="connsiteX71" fmla="*/ 1195666 w 1793181"/>
              <a:gd name="connsiteY71" fmla="*/ 1817916 h 1842720"/>
              <a:gd name="connsiteX72" fmla="*/ 1183500 w 1793181"/>
              <a:gd name="connsiteY72" fmla="*/ 1830146 h 1842720"/>
              <a:gd name="connsiteX73" fmla="*/ 1171893 w 1793181"/>
              <a:gd name="connsiteY73" fmla="*/ 1817625 h 1842720"/>
              <a:gd name="connsiteX74" fmla="*/ 1184062 w 1793181"/>
              <a:gd name="connsiteY74" fmla="*/ 1805098 h 1842720"/>
              <a:gd name="connsiteX75" fmla="*/ 1195666 w 1793181"/>
              <a:gd name="connsiteY75" fmla="*/ 1817916 h 1842720"/>
              <a:gd name="connsiteX76" fmla="*/ 1195666 w 1793181"/>
              <a:gd name="connsiteY76" fmla="*/ 614499 h 1842720"/>
              <a:gd name="connsiteX77" fmla="*/ 1183500 w 1793181"/>
              <a:gd name="connsiteY77" fmla="*/ 626728 h 1842720"/>
              <a:gd name="connsiteX78" fmla="*/ 1171893 w 1793181"/>
              <a:gd name="connsiteY78" fmla="*/ 614208 h 1842720"/>
              <a:gd name="connsiteX79" fmla="*/ 1184062 w 1793181"/>
              <a:gd name="connsiteY79" fmla="*/ 601683 h 1842720"/>
              <a:gd name="connsiteX80" fmla="*/ 1195666 w 1793181"/>
              <a:gd name="connsiteY80" fmla="*/ 614499 h 1842720"/>
              <a:gd name="connsiteX81" fmla="*/ 1195759 w 1793181"/>
              <a:gd name="connsiteY81" fmla="*/ 1216187 h 1842720"/>
              <a:gd name="connsiteX82" fmla="*/ 1183594 w 1793181"/>
              <a:gd name="connsiteY82" fmla="*/ 1228511 h 1842720"/>
              <a:gd name="connsiteX83" fmla="*/ 1171892 w 1793181"/>
              <a:gd name="connsiteY83" fmla="*/ 1215891 h 1842720"/>
              <a:gd name="connsiteX84" fmla="*/ 1184062 w 1793181"/>
              <a:gd name="connsiteY84" fmla="*/ 1203366 h 1842720"/>
              <a:gd name="connsiteX85" fmla="*/ 1195759 w 1793181"/>
              <a:gd name="connsiteY85" fmla="*/ 1216187 h 1842720"/>
              <a:gd name="connsiteX86" fmla="*/ 1207321 w 1793181"/>
              <a:gd name="connsiteY86" fmla="*/ 1517394 h 1842720"/>
              <a:gd name="connsiteX87" fmla="*/ 1182939 w 1793181"/>
              <a:gd name="connsiteY87" fmla="*/ 1541894 h 1842720"/>
              <a:gd name="connsiteX88" fmla="*/ 1159675 w 1793181"/>
              <a:gd name="connsiteY88" fmla="*/ 1516757 h 1842720"/>
              <a:gd name="connsiteX89" fmla="*/ 1184062 w 1793181"/>
              <a:gd name="connsiteY89" fmla="*/ 1491706 h 1842720"/>
              <a:gd name="connsiteX90" fmla="*/ 1207321 w 1793181"/>
              <a:gd name="connsiteY90" fmla="*/ 1517394 h 1842720"/>
              <a:gd name="connsiteX91" fmla="*/ 1207322 w 1793181"/>
              <a:gd name="connsiteY91" fmla="*/ 915661 h 1842720"/>
              <a:gd name="connsiteX92" fmla="*/ 1182939 w 1793181"/>
              <a:gd name="connsiteY92" fmla="*/ 940160 h 1842720"/>
              <a:gd name="connsiteX93" fmla="*/ 1159676 w 1793181"/>
              <a:gd name="connsiteY93" fmla="*/ 915074 h 1842720"/>
              <a:gd name="connsiteX94" fmla="*/ 1184062 w 1793181"/>
              <a:gd name="connsiteY94" fmla="*/ 889974 h 1842720"/>
              <a:gd name="connsiteX95" fmla="*/ 1207322 w 1793181"/>
              <a:gd name="connsiteY95" fmla="*/ 915661 h 1842720"/>
              <a:gd name="connsiteX96" fmla="*/ 1488593 w 1793181"/>
              <a:gd name="connsiteY96" fmla="*/ 915365 h 1842720"/>
              <a:gd name="connsiteX97" fmla="*/ 1476427 w 1793181"/>
              <a:gd name="connsiteY97" fmla="*/ 927595 h 1842720"/>
              <a:gd name="connsiteX98" fmla="*/ 1464819 w 1793181"/>
              <a:gd name="connsiteY98" fmla="*/ 915075 h 1842720"/>
              <a:gd name="connsiteX99" fmla="*/ 1476989 w 1793181"/>
              <a:gd name="connsiteY99" fmla="*/ 902549 h 1842720"/>
              <a:gd name="connsiteX100" fmla="*/ 1488593 w 1793181"/>
              <a:gd name="connsiteY100" fmla="*/ 915365 h 1842720"/>
              <a:gd name="connsiteX101" fmla="*/ 1500150 w 1793181"/>
              <a:gd name="connsiteY101" fmla="*/ 614839 h 1842720"/>
              <a:gd name="connsiteX102" fmla="*/ 1475772 w 1793181"/>
              <a:gd name="connsiteY102" fmla="*/ 639245 h 1842720"/>
              <a:gd name="connsiteX103" fmla="*/ 1452603 w 1793181"/>
              <a:gd name="connsiteY103" fmla="*/ 614209 h 1842720"/>
              <a:gd name="connsiteX104" fmla="*/ 1476989 w 1793181"/>
              <a:gd name="connsiteY104" fmla="*/ 589157 h 1842720"/>
              <a:gd name="connsiteX105" fmla="*/ 1500150 w 1793181"/>
              <a:gd name="connsiteY105" fmla="*/ 614839 h 1842720"/>
              <a:gd name="connsiteX106" fmla="*/ 1500248 w 1793181"/>
              <a:gd name="connsiteY106" fmla="*/ 1818211 h 1842720"/>
              <a:gd name="connsiteX107" fmla="*/ 1475865 w 1793181"/>
              <a:gd name="connsiteY107" fmla="*/ 1842711 h 1842720"/>
              <a:gd name="connsiteX108" fmla="*/ 1452602 w 1793181"/>
              <a:gd name="connsiteY108" fmla="*/ 1817625 h 1842720"/>
              <a:gd name="connsiteX109" fmla="*/ 1476988 w 1793181"/>
              <a:gd name="connsiteY109" fmla="*/ 1792523 h 1842720"/>
              <a:gd name="connsiteX110" fmla="*/ 1500248 w 1793181"/>
              <a:gd name="connsiteY110" fmla="*/ 1818211 h 1842720"/>
              <a:gd name="connsiteX111" fmla="*/ 1500248 w 1793181"/>
              <a:gd name="connsiteY111" fmla="*/ 1216527 h 1842720"/>
              <a:gd name="connsiteX112" fmla="*/ 1475865 w 1793181"/>
              <a:gd name="connsiteY112" fmla="*/ 1241027 h 1842720"/>
              <a:gd name="connsiteX113" fmla="*/ 1452602 w 1793181"/>
              <a:gd name="connsiteY113" fmla="*/ 1215892 h 1842720"/>
              <a:gd name="connsiteX114" fmla="*/ 1476988 w 1793181"/>
              <a:gd name="connsiteY114" fmla="*/ 1190841 h 1842720"/>
              <a:gd name="connsiteX115" fmla="*/ 1500248 w 1793181"/>
              <a:gd name="connsiteY115" fmla="*/ 1216527 h 1842720"/>
              <a:gd name="connsiteX116" fmla="*/ 1511805 w 1793181"/>
              <a:gd name="connsiteY116" fmla="*/ 1517734 h 1842720"/>
              <a:gd name="connsiteX117" fmla="*/ 1475210 w 1793181"/>
              <a:gd name="connsiteY117" fmla="*/ 1554408 h 1842720"/>
              <a:gd name="connsiteX118" fmla="*/ 1440385 w 1793181"/>
              <a:gd name="connsiteY118" fmla="*/ 1516757 h 1842720"/>
              <a:gd name="connsiteX119" fmla="*/ 1476988 w 1793181"/>
              <a:gd name="connsiteY119" fmla="*/ 1479180 h 1842720"/>
              <a:gd name="connsiteX120" fmla="*/ 1511805 w 1793181"/>
              <a:gd name="connsiteY120" fmla="*/ 1517734 h 1842720"/>
              <a:gd name="connsiteX121" fmla="*/ 1511805 w 1793181"/>
              <a:gd name="connsiteY121" fmla="*/ 314319 h 1842720"/>
              <a:gd name="connsiteX122" fmla="*/ 1475210 w 1793181"/>
              <a:gd name="connsiteY122" fmla="*/ 350994 h 1842720"/>
              <a:gd name="connsiteX123" fmla="*/ 1440385 w 1793181"/>
              <a:gd name="connsiteY123" fmla="*/ 313342 h 1842720"/>
              <a:gd name="connsiteX124" fmla="*/ 1476988 w 1793181"/>
              <a:gd name="connsiteY124" fmla="*/ 275765 h 1842720"/>
              <a:gd name="connsiteX125" fmla="*/ 1511805 w 1793181"/>
              <a:gd name="connsiteY125" fmla="*/ 314319 h 1842720"/>
              <a:gd name="connsiteX126" fmla="*/ 1781519 w 1793181"/>
              <a:gd name="connsiteY126" fmla="*/ 1817916 h 1842720"/>
              <a:gd name="connsiteX127" fmla="*/ 1769353 w 1793181"/>
              <a:gd name="connsiteY127" fmla="*/ 1830146 h 1842720"/>
              <a:gd name="connsiteX128" fmla="*/ 1757746 w 1793181"/>
              <a:gd name="connsiteY128" fmla="*/ 1817625 h 1842720"/>
              <a:gd name="connsiteX129" fmla="*/ 1769915 w 1793181"/>
              <a:gd name="connsiteY129" fmla="*/ 1805098 h 1842720"/>
              <a:gd name="connsiteX130" fmla="*/ 1781519 w 1793181"/>
              <a:gd name="connsiteY130" fmla="*/ 1817916 h 1842720"/>
              <a:gd name="connsiteX131" fmla="*/ 1781519 w 1793181"/>
              <a:gd name="connsiteY131" fmla="*/ 915365 h 1842720"/>
              <a:gd name="connsiteX132" fmla="*/ 1769353 w 1793181"/>
              <a:gd name="connsiteY132" fmla="*/ 927595 h 1842720"/>
              <a:gd name="connsiteX133" fmla="*/ 1757746 w 1793181"/>
              <a:gd name="connsiteY133" fmla="*/ 915075 h 1842720"/>
              <a:gd name="connsiteX134" fmla="*/ 1769915 w 1793181"/>
              <a:gd name="connsiteY134" fmla="*/ 902549 h 1842720"/>
              <a:gd name="connsiteX135" fmla="*/ 1781519 w 1793181"/>
              <a:gd name="connsiteY135" fmla="*/ 915365 h 1842720"/>
              <a:gd name="connsiteX136" fmla="*/ 1781519 w 1793181"/>
              <a:gd name="connsiteY136" fmla="*/ 614499 h 1842720"/>
              <a:gd name="connsiteX137" fmla="*/ 1769353 w 1793181"/>
              <a:gd name="connsiteY137" fmla="*/ 626728 h 1842720"/>
              <a:gd name="connsiteX138" fmla="*/ 1757746 w 1793181"/>
              <a:gd name="connsiteY138" fmla="*/ 614208 h 1842720"/>
              <a:gd name="connsiteX139" fmla="*/ 1769915 w 1793181"/>
              <a:gd name="connsiteY139" fmla="*/ 601683 h 1842720"/>
              <a:gd name="connsiteX140" fmla="*/ 1781519 w 1793181"/>
              <a:gd name="connsiteY140" fmla="*/ 614499 h 1842720"/>
              <a:gd name="connsiteX141" fmla="*/ 1781519 w 1793181"/>
              <a:gd name="connsiteY141" fmla="*/ 12816 h 1842720"/>
              <a:gd name="connsiteX142" fmla="*/ 1769353 w 1793181"/>
              <a:gd name="connsiteY142" fmla="*/ 25046 h 1842720"/>
              <a:gd name="connsiteX143" fmla="*/ 1757746 w 1793181"/>
              <a:gd name="connsiteY143" fmla="*/ 12526 h 1842720"/>
              <a:gd name="connsiteX144" fmla="*/ 1769915 w 1793181"/>
              <a:gd name="connsiteY144" fmla="*/ 0 h 1842720"/>
              <a:gd name="connsiteX145" fmla="*/ 1781519 w 1793181"/>
              <a:gd name="connsiteY145" fmla="*/ 12816 h 1842720"/>
              <a:gd name="connsiteX146" fmla="*/ 1781612 w 1793181"/>
              <a:gd name="connsiteY146" fmla="*/ 1216187 h 1842720"/>
              <a:gd name="connsiteX147" fmla="*/ 1769447 w 1793181"/>
              <a:gd name="connsiteY147" fmla="*/ 1228511 h 1842720"/>
              <a:gd name="connsiteX148" fmla="*/ 1757745 w 1793181"/>
              <a:gd name="connsiteY148" fmla="*/ 1215891 h 1842720"/>
              <a:gd name="connsiteX149" fmla="*/ 1769915 w 1793181"/>
              <a:gd name="connsiteY149" fmla="*/ 1203366 h 1842720"/>
              <a:gd name="connsiteX150" fmla="*/ 1781612 w 1793181"/>
              <a:gd name="connsiteY150" fmla="*/ 1216187 h 1842720"/>
              <a:gd name="connsiteX151" fmla="*/ 1793174 w 1793181"/>
              <a:gd name="connsiteY151" fmla="*/ 313979 h 1842720"/>
              <a:gd name="connsiteX152" fmla="*/ 1768792 w 1793181"/>
              <a:gd name="connsiteY152" fmla="*/ 338478 h 1842720"/>
              <a:gd name="connsiteX153" fmla="*/ 1745528 w 1793181"/>
              <a:gd name="connsiteY153" fmla="*/ 313342 h 1842720"/>
              <a:gd name="connsiteX154" fmla="*/ 1769916 w 1793181"/>
              <a:gd name="connsiteY154" fmla="*/ 288291 h 1842720"/>
              <a:gd name="connsiteX155" fmla="*/ 1793174 w 1793181"/>
              <a:gd name="connsiteY155" fmla="*/ 313979 h 1842720"/>
              <a:gd name="connsiteX156" fmla="*/ 1793175 w 1793181"/>
              <a:gd name="connsiteY156" fmla="*/ 1517394 h 1842720"/>
              <a:gd name="connsiteX157" fmla="*/ 1768792 w 1793181"/>
              <a:gd name="connsiteY157" fmla="*/ 1541894 h 1842720"/>
              <a:gd name="connsiteX158" fmla="*/ 1745528 w 1793181"/>
              <a:gd name="connsiteY158" fmla="*/ 1516758 h 1842720"/>
              <a:gd name="connsiteX159" fmla="*/ 1769916 w 1793181"/>
              <a:gd name="connsiteY159" fmla="*/ 1491706 h 1842720"/>
              <a:gd name="connsiteX160" fmla="*/ 1793175 w 1793181"/>
              <a:gd name="connsiteY160" fmla="*/ 1517394 h 184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1793181" h="1842720">
                <a:moveTo>
                  <a:pt x="23773" y="1817965"/>
                </a:moveTo>
                <a:cubicBezTo>
                  <a:pt x="23591" y="1824880"/>
                  <a:pt x="18123" y="1830333"/>
                  <a:pt x="11561" y="1830141"/>
                </a:cubicBezTo>
                <a:cubicBezTo>
                  <a:pt x="5124" y="1829953"/>
                  <a:pt x="4" y="1824406"/>
                  <a:pt x="0" y="1817625"/>
                </a:cubicBezTo>
                <a:cubicBezTo>
                  <a:pt x="74" y="1810628"/>
                  <a:pt x="5523" y="1805014"/>
                  <a:pt x="12169" y="1805098"/>
                </a:cubicBezTo>
                <a:cubicBezTo>
                  <a:pt x="12184" y="1805098"/>
                  <a:pt x="12202" y="1805098"/>
                  <a:pt x="12216" y="1805098"/>
                </a:cubicBezTo>
                <a:cubicBezTo>
                  <a:pt x="18779" y="1805291"/>
                  <a:pt x="23956" y="1811052"/>
                  <a:pt x="23773" y="1817965"/>
                </a:cubicBezTo>
                <a:close/>
                <a:moveTo>
                  <a:pt x="328537" y="1818256"/>
                </a:moveTo>
                <a:cubicBezTo>
                  <a:pt x="328205" y="1832118"/>
                  <a:pt x="317266" y="1843062"/>
                  <a:pt x="304113" y="1842712"/>
                </a:cubicBezTo>
                <a:cubicBezTo>
                  <a:pt x="291198" y="1842360"/>
                  <a:pt x="280900" y="1831236"/>
                  <a:pt x="280896" y="1817624"/>
                </a:cubicBezTo>
                <a:cubicBezTo>
                  <a:pt x="281050" y="1803599"/>
                  <a:pt x="291966" y="1792360"/>
                  <a:pt x="305279" y="1792523"/>
                </a:cubicBezTo>
                <a:cubicBezTo>
                  <a:pt x="305297" y="1792523"/>
                  <a:pt x="305311" y="1792523"/>
                  <a:pt x="305329" y="1792523"/>
                </a:cubicBezTo>
                <a:cubicBezTo>
                  <a:pt x="318483" y="1792878"/>
                  <a:pt x="328875" y="1804398"/>
                  <a:pt x="328537" y="1818256"/>
                </a:cubicBezTo>
                <a:close/>
                <a:moveTo>
                  <a:pt x="340145" y="1517734"/>
                </a:moveTo>
                <a:cubicBezTo>
                  <a:pt x="339654" y="1538505"/>
                  <a:pt x="323271" y="1554926"/>
                  <a:pt x="303550" y="1554409"/>
                </a:cubicBezTo>
                <a:cubicBezTo>
                  <a:pt x="284163" y="1553901"/>
                  <a:pt x="268706" y="1537188"/>
                  <a:pt x="268726" y="1516758"/>
                </a:cubicBezTo>
                <a:cubicBezTo>
                  <a:pt x="268983" y="1495735"/>
                  <a:pt x="285366" y="1478908"/>
                  <a:pt x="305324" y="1479179"/>
                </a:cubicBezTo>
                <a:cubicBezTo>
                  <a:pt x="305324" y="1479179"/>
                  <a:pt x="305329" y="1479179"/>
                  <a:pt x="305329" y="1479179"/>
                </a:cubicBezTo>
                <a:cubicBezTo>
                  <a:pt x="325050" y="1479698"/>
                  <a:pt x="340637" y="1496958"/>
                  <a:pt x="340145" y="1517734"/>
                </a:cubicBezTo>
                <a:close/>
                <a:moveTo>
                  <a:pt x="609814" y="1817965"/>
                </a:moveTo>
                <a:cubicBezTo>
                  <a:pt x="609632" y="1824879"/>
                  <a:pt x="604164" y="1830333"/>
                  <a:pt x="597602" y="1830141"/>
                </a:cubicBezTo>
                <a:cubicBezTo>
                  <a:pt x="591165" y="1829953"/>
                  <a:pt x="586045" y="1824405"/>
                  <a:pt x="586041" y="1817624"/>
                </a:cubicBezTo>
                <a:cubicBezTo>
                  <a:pt x="586091" y="1810651"/>
                  <a:pt x="591498" y="1805044"/>
                  <a:pt x="598112" y="1805098"/>
                </a:cubicBezTo>
                <a:cubicBezTo>
                  <a:pt x="598163" y="1805098"/>
                  <a:pt x="598210" y="1805098"/>
                  <a:pt x="598257" y="1805098"/>
                </a:cubicBezTo>
                <a:cubicBezTo>
                  <a:pt x="604820" y="1805290"/>
                  <a:pt x="609997" y="1811051"/>
                  <a:pt x="609814" y="1817965"/>
                </a:cubicBezTo>
                <a:close/>
                <a:moveTo>
                  <a:pt x="609907" y="1216232"/>
                </a:moveTo>
                <a:cubicBezTo>
                  <a:pt x="609753" y="1223175"/>
                  <a:pt x="604285" y="1228674"/>
                  <a:pt x="597695" y="1228511"/>
                </a:cubicBezTo>
                <a:cubicBezTo>
                  <a:pt x="591198" y="1228348"/>
                  <a:pt x="586016" y="1222742"/>
                  <a:pt x="586040" y="1215892"/>
                </a:cubicBezTo>
                <a:cubicBezTo>
                  <a:pt x="586115" y="1208894"/>
                  <a:pt x="591563" y="1203282"/>
                  <a:pt x="598210" y="1203366"/>
                </a:cubicBezTo>
                <a:cubicBezTo>
                  <a:pt x="598224" y="1203366"/>
                  <a:pt x="598242" y="1203366"/>
                  <a:pt x="598257" y="1203366"/>
                </a:cubicBezTo>
                <a:cubicBezTo>
                  <a:pt x="604847" y="1203529"/>
                  <a:pt x="610062" y="1209288"/>
                  <a:pt x="609907" y="1216232"/>
                </a:cubicBezTo>
                <a:close/>
                <a:moveTo>
                  <a:pt x="621464" y="1517438"/>
                </a:moveTo>
                <a:cubicBezTo>
                  <a:pt x="621132" y="1531300"/>
                  <a:pt x="610193" y="1542244"/>
                  <a:pt x="597040" y="1541894"/>
                </a:cubicBezTo>
                <a:cubicBezTo>
                  <a:pt x="584107" y="1541542"/>
                  <a:pt x="573800" y="1530388"/>
                  <a:pt x="573823" y="1516757"/>
                </a:cubicBezTo>
                <a:cubicBezTo>
                  <a:pt x="573977" y="1502757"/>
                  <a:pt x="584870" y="1491543"/>
                  <a:pt x="598159" y="1491706"/>
                </a:cubicBezTo>
                <a:cubicBezTo>
                  <a:pt x="598191" y="1491706"/>
                  <a:pt x="598224" y="1491706"/>
                  <a:pt x="598256" y="1491706"/>
                </a:cubicBezTo>
                <a:cubicBezTo>
                  <a:pt x="611410" y="1492061"/>
                  <a:pt x="621802" y="1503581"/>
                  <a:pt x="621464" y="1517438"/>
                </a:cubicBezTo>
                <a:close/>
                <a:moveTo>
                  <a:pt x="621464" y="915705"/>
                </a:moveTo>
                <a:cubicBezTo>
                  <a:pt x="621132" y="929567"/>
                  <a:pt x="610193" y="940511"/>
                  <a:pt x="597040" y="940161"/>
                </a:cubicBezTo>
                <a:cubicBezTo>
                  <a:pt x="584125" y="939811"/>
                  <a:pt x="573827" y="928685"/>
                  <a:pt x="573823" y="915075"/>
                </a:cubicBezTo>
                <a:cubicBezTo>
                  <a:pt x="573977" y="901049"/>
                  <a:pt x="584893" y="889811"/>
                  <a:pt x="598206" y="889973"/>
                </a:cubicBezTo>
                <a:cubicBezTo>
                  <a:pt x="598224" y="889973"/>
                  <a:pt x="598238" y="889973"/>
                  <a:pt x="598256" y="889973"/>
                </a:cubicBezTo>
                <a:cubicBezTo>
                  <a:pt x="611410" y="890328"/>
                  <a:pt x="621802" y="901848"/>
                  <a:pt x="621464" y="915705"/>
                </a:cubicBezTo>
                <a:close/>
                <a:moveTo>
                  <a:pt x="902740" y="1817965"/>
                </a:moveTo>
                <a:cubicBezTo>
                  <a:pt x="902558" y="1824879"/>
                  <a:pt x="897090" y="1830333"/>
                  <a:pt x="890528" y="1830141"/>
                </a:cubicBezTo>
                <a:cubicBezTo>
                  <a:pt x="884091" y="1829953"/>
                  <a:pt x="878971" y="1824405"/>
                  <a:pt x="878967" y="1817624"/>
                </a:cubicBezTo>
                <a:cubicBezTo>
                  <a:pt x="879017" y="1810651"/>
                  <a:pt x="884424" y="1805044"/>
                  <a:pt x="891038" y="1805098"/>
                </a:cubicBezTo>
                <a:cubicBezTo>
                  <a:pt x="891089" y="1805098"/>
                  <a:pt x="891136" y="1805098"/>
                  <a:pt x="891183" y="1805098"/>
                </a:cubicBezTo>
                <a:cubicBezTo>
                  <a:pt x="897746" y="1805290"/>
                  <a:pt x="902922" y="1811051"/>
                  <a:pt x="902740" y="1817965"/>
                </a:cubicBezTo>
                <a:close/>
                <a:moveTo>
                  <a:pt x="902740" y="1517097"/>
                </a:moveTo>
                <a:cubicBezTo>
                  <a:pt x="902558" y="1524012"/>
                  <a:pt x="897090" y="1529465"/>
                  <a:pt x="890528" y="1529273"/>
                </a:cubicBezTo>
                <a:cubicBezTo>
                  <a:pt x="884091" y="1529085"/>
                  <a:pt x="878971" y="1523538"/>
                  <a:pt x="878967" y="1516757"/>
                </a:cubicBezTo>
                <a:cubicBezTo>
                  <a:pt x="879041" y="1509760"/>
                  <a:pt x="884490" y="1504148"/>
                  <a:pt x="891136" y="1504231"/>
                </a:cubicBezTo>
                <a:cubicBezTo>
                  <a:pt x="891151" y="1504231"/>
                  <a:pt x="891164" y="1504231"/>
                  <a:pt x="891183" y="1504231"/>
                </a:cubicBezTo>
                <a:cubicBezTo>
                  <a:pt x="897746" y="1504424"/>
                  <a:pt x="902922" y="1510184"/>
                  <a:pt x="902740" y="1517097"/>
                </a:cubicBezTo>
                <a:close/>
                <a:moveTo>
                  <a:pt x="914390" y="1216571"/>
                </a:moveTo>
                <a:cubicBezTo>
                  <a:pt x="914058" y="1230433"/>
                  <a:pt x="903119" y="1241376"/>
                  <a:pt x="889966" y="1241026"/>
                </a:cubicBezTo>
                <a:cubicBezTo>
                  <a:pt x="877033" y="1240676"/>
                  <a:pt x="866726" y="1229521"/>
                  <a:pt x="866749" y="1215890"/>
                </a:cubicBezTo>
                <a:cubicBezTo>
                  <a:pt x="866927" y="1201865"/>
                  <a:pt x="877866" y="1190651"/>
                  <a:pt x="891179" y="1190839"/>
                </a:cubicBezTo>
                <a:cubicBezTo>
                  <a:pt x="891179" y="1190839"/>
                  <a:pt x="891182" y="1190839"/>
                  <a:pt x="891182" y="1190839"/>
                </a:cubicBezTo>
                <a:cubicBezTo>
                  <a:pt x="904336" y="1191193"/>
                  <a:pt x="914728" y="1202713"/>
                  <a:pt x="914390" y="1216571"/>
                </a:cubicBezTo>
                <a:close/>
                <a:moveTo>
                  <a:pt x="914954" y="614844"/>
                </a:moveTo>
                <a:cubicBezTo>
                  <a:pt x="914640" y="628701"/>
                  <a:pt x="903724" y="639669"/>
                  <a:pt x="890571" y="639343"/>
                </a:cubicBezTo>
                <a:cubicBezTo>
                  <a:pt x="877638" y="639023"/>
                  <a:pt x="867312" y="627888"/>
                  <a:pt x="867308" y="614257"/>
                </a:cubicBezTo>
                <a:cubicBezTo>
                  <a:pt x="867485" y="600242"/>
                  <a:pt x="878391" y="589018"/>
                  <a:pt x="891694" y="589157"/>
                </a:cubicBezTo>
                <a:cubicBezTo>
                  <a:pt x="904848" y="589482"/>
                  <a:pt x="915263" y="600981"/>
                  <a:pt x="914954" y="614844"/>
                </a:cubicBezTo>
                <a:close/>
                <a:moveTo>
                  <a:pt x="925949" y="916046"/>
                </a:moveTo>
                <a:cubicBezTo>
                  <a:pt x="925433" y="936822"/>
                  <a:pt x="909027" y="953219"/>
                  <a:pt x="889311" y="952677"/>
                </a:cubicBezTo>
                <a:cubicBezTo>
                  <a:pt x="869961" y="952140"/>
                  <a:pt x="854537" y="935466"/>
                  <a:pt x="854533" y="915075"/>
                </a:cubicBezTo>
                <a:cubicBezTo>
                  <a:pt x="854791" y="894022"/>
                  <a:pt x="871197" y="877176"/>
                  <a:pt x="891179" y="877447"/>
                </a:cubicBezTo>
                <a:cubicBezTo>
                  <a:pt x="891179" y="877447"/>
                  <a:pt x="891183" y="877447"/>
                  <a:pt x="891183" y="877447"/>
                </a:cubicBezTo>
                <a:cubicBezTo>
                  <a:pt x="910899" y="877990"/>
                  <a:pt x="926468" y="895275"/>
                  <a:pt x="925949" y="916046"/>
                </a:cubicBezTo>
                <a:close/>
                <a:moveTo>
                  <a:pt x="1195666" y="1817916"/>
                </a:moveTo>
                <a:cubicBezTo>
                  <a:pt x="1195512" y="1824834"/>
                  <a:pt x="1190063" y="1830308"/>
                  <a:pt x="1183500" y="1830146"/>
                </a:cubicBezTo>
                <a:cubicBezTo>
                  <a:pt x="1177045" y="1829983"/>
                  <a:pt x="1171893" y="1824426"/>
                  <a:pt x="1171893" y="1817625"/>
                </a:cubicBezTo>
                <a:cubicBezTo>
                  <a:pt x="1171967" y="1810628"/>
                  <a:pt x="1177416" y="1805019"/>
                  <a:pt x="1184062" y="1805098"/>
                </a:cubicBezTo>
                <a:cubicBezTo>
                  <a:pt x="1190625" y="1805262"/>
                  <a:pt x="1195821" y="1811002"/>
                  <a:pt x="1195666" y="1817916"/>
                </a:cubicBezTo>
                <a:close/>
                <a:moveTo>
                  <a:pt x="1195666" y="614499"/>
                </a:moveTo>
                <a:cubicBezTo>
                  <a:pt x="1195512" y="621418"/>
                  <a:pt x="1190063" y="626892"/>
                  <a:pt x="1183500" y="626728"/>
                </a:cubicBezTo>
                <a:cubicBezTo>
                  <a:pt x="1177045" y="626566"/>
                  <a:pt x="1171893" y="621008"/>
                  <a:pt x="1171893" y="614208"/>
                </a:cubicBezTo>
                <a:cubicBezTo>
                  <a:pt x="1171995" y="607220"/>
                  <a:pt x="1177429" y="601628"/>
                  <a:pt x="1184062" y="601683"/>
                </a:cubicBezTo>
                <a:cubicBezTo>
                  <a:pt x="1190625" y="601845"/>
                  <a:pt x="1195821" y="607585"/>
                  <a:pt x="1195666" y="614499"/>
                </a:cubicBezTo>
                <a:close/>
                <a:moveTo>
                  <a:pt x="1195759" y="1216187"/>
                </a:moveTo>
                <a:cubicBezTo>
                  <a:pt x="1195633" y="1223131"/>
                  <a:pt x="1190184" y="1228650"/>
                  <a:pt x="1183594" y="1228511"/>
                </a:cubicBezTo>
                <a:cubicBezTo>
                  <a:pt x="1177078" y="1228378"/>
                  <a:pt x="1171869" y="1222761"/>
                  <a:pt x="1171892" y="1215891"/>
                </a:cubicBezTo>
                <a:cubicBezTo>
                  <a:pt x="1171994" y="1208904"/>
                  <a:pt x="1177429" y="1203312"/>
                  <a:pt x="1184062" y="1203366"/>
                </a:cubicBezTo>
                <a:cubicBezTo>
                  <a:pt x="1190653" y="1203504"/>
                  <a:pt x="1195891" y="1209239"/>
                  <a:pt x="1195759" y="1216187"/>
                </a:cubicBezTo>
                <a:close/>
                <a:moveTo>
                  <a:pt x="1207321" y="1517394"/>
                </a:moveTo>
                <a:cubicBezTo>
                  <a:pt x="1207007" y="1531251"/>
                  <a:pt x="1196091" y="1542218"/>
                  <a:pt x="1182939" y="1541894"/>
                </a:cubicBezTo>
                <a:cubicBezTo>
                  <a:pt x="1169987" y="1541572"/>
                  <a:pt x="1159652" y="1530408"/>
                  <a:pt x="1159675" y="1516757"/>
                </a:cubicBezTo>
                <a:cubicBezTo>
                  <a:pt x="1159852" y="1502752"/>
                  <a:pt x="1170768" y="1491543"/>
                  <a:pt x="1184062" y="1491706"/>
                </a:cubicBezTo>
                <a:cubicBezTo>
                  <a:pt x="1197215" y="1492031"/>
                  <a:pt x="1207630" y="1503532"/>
                  <a:pt x="1207321" y="1517394"/>
                </a:cubicBezTo>
                <a:close/>
                <a:moveTo>
                  <a:pt x="1207322" y="915661"/>
                </a:moveTo>
                <a:cubicBezTo>
                  <a:pt x="1207008" y="929518"/>
                  <a:pt x="1196092" y="940486"/>
                  <a:pt x="1182939" y="940160"/>
                </a:cubicBezTo>
                <a:cubicBezTo>
                  <a:pt x="1170006" y="939840"/>
                  <a:pt x="1159679" y="928705"/>
                  <a:pt x="1159676" y="915074"/>
                </a:cubicBezTo>
                <a:cubicBezTo>
                  <a:pt x="1159853" y="901059"/>
                  <a:pt x="1170759" y="889835"/>
                  <a:pt x="1184062" y="889974"/>
                </a:cubicBezTo>
                <a:cubicBezTo>
                  <a:pt x="1197216" y="890299"/>
                  <a:pt x="1207631" y="901798"/>
                  <a:pt x="1207322" y="915661"/>
                </a:cubicBezTo>
                <a:close/>
                <a:moveTo>
                  <a:pt x="1488593" y="915365"/>
                </a:moveTo>
                <a:cubicBezTo>
                  <a:pt x="1488439" y="922284"/>
                  <a:pt x="1482990" y="927758"/>
                  <a:pt x="1476427" y="927595"/>
                </a:cubicBezTo>
                <a:cubicBezTo>
                  <a:pt x="1469973" y="927432"/>
                  <a:pt x="1464819" y="921875"/>
                  <a:pt x="1464819" y="915075"/>
                </a:cubicBezTo>
                <a:cubicBezTo>
                  <a:pt x="1464895" y="908077"/>
                  <a:pt x="1470343" y="902469"/>
                  <a:pt x="1476989" y="902549"/>
                </a:cubicBezTo>
                <a:cubicBezTo>
                  <a:pt x="1483552" y="902712"/>
                  <a:pt x="1488748" y="908452"/>
                  <a:pt x="1488593" y="915365"/>
                </a:cubicBezTo>
                <a:close/>
                <a:moveTo>
                  <a:pt x="1500150" y="614839"/>
                </a:moveTo>
                <a:cubicBezTo>
                  <a:pt x="1499817" y="628672"/>
                  <a:pt x="1488901" y="639595"/>
                  <a:pt x="1475772" y="639245"/>
                </a:cubicBezTo>
                <a:cubicBezTo>
                  <a:pt x="1462886" y="638895"/>
                  <a:pt x="1452606" y="627789"/>
                  <a:pt x="1452603" y="614209"/>
                </a:cubicBezTo>
                <a:cubicBezTo>
                  <a:pt x="1452780" y="600203"/>
                  <a:pt x="1463691" y="588994"/>
                  <a:pt x="1476989" y="589157"/>
                </a:cubicBezTo>
                <a:cubicBezTo>
                  <a:pt x="1490119" y="589512"/>
                  <a:pt x="1500487" y="601012"/>
                  <a:pt x="1500150" y="614839"/>
                </a:cubicBezTo>
                <a:close/>
                <a:moveTo>
                  <a:pt x="1500248" y="1818211"/>
                </a:moveTo>
                <a:cubicBezTo>
                  <a:pt x="1499934" y="1832069"/>
                  <a:pt x="1489018" y="1843037"/>
                  <a:pt x="1475865" y="1842711"/>
                </a:cubicBezTo>
                <a:cubicBezTo>
                  <a:pt x="1462932" y="1842391"/>
                  <a:pt x="1452605" y="1831256"/>
                  <a:pt x="1452602" y="1817625"/>
                </a:cubicBezTo>
                <a:cubicBezTo>
                  <a:pt x="1452779" y="1803609"/>
                  <a:pt x="1463685" y="1792385"/>
                  <a:pt x="1476988" y="1792523"/>
                </a:cubicBezTo>
                <a:cubicBezTo>
                  <a:pt x="1490142" y="1792848"/>
                  <a:pt x="1500557" y="1804348"/>
                  <a:pt x="1500248" y="1818211"/>
                </a:cubicBezTo>
                <a:close/>
                <a:moveTo>
                  <a:pt x="1500248" y="1216527"/>
                </a:moveTo>
                <a:cubicBezTo>
                  <a:pt x="1499934" y="1230385"/>
                  <a:pt x="1489018" y="1241353"/>
                  <a:pt x="1475865" y="1241027"/>
                </a:cubicBezTo>
                <a:cubicBezTo>
                  <a:pt x="1462913" y="1240707"/>
                  <a:pt x="1452578" y="1229542"/>
                  <a:pt x="1452602" y="1215892"/>
                </a:cubicBezTo>
                <a:cubicBezTo>
                  <a:pt x="1452807" y="1201896"/>
                  <a:pt x="1463705" y="1190702"/>
                  <a:pt x="1476988" y="1190841"/>
                </a:cubicBezTo>
                <a:cubicBezTo>
                  <a:pt x="1490142" y="1191166"/>
                  <a:pt x="1500557" y="1202665"/>
                  <a:pt x="1500248" y="1216527"/>
                </a:cubicBezTo>
                <a:close/>
                <a:moveTo>
                  <a:pt x="1511805" y="1517734"/>
                </a:moveTo>
                <a:cubicBezTo>
                  <a:pt x="1511313" y="1538505"/>
                  <a:pt x="1494930" y="1554927"/>
                  <a:pt x="1475210" y="1554408"/>
                </a:cubicBezTo>
                <a:cubicBezTo>
                  <a:pt x="1455822" y="1553901"/>
                  <a:pt x="1440365" y="1537188"/>
                  <a:pt x="1440385" y="1516757"/>
                </a:cubicBezTo>
                <a:cubicBezTo>
                  <a:pt x="1440666" y="1495744"/>
                  <a:pt x="1457039" y="1478933"/>
                  <a:pt x="1476988" y="1479180"/>
                </a:cubicBezTo>
                <a:cubicBezTo>
                  <a:pt x="1496709" y="1479697"/>
                  <a:pt x="1512297" y="1496958"/>
                  <a:pt x="1511805" y="1517734"/>
                </a:cubicBezTo>
                <a:close/>
                <a:moveTo>
                  <a:pt x="1511805" y="314319"/>
                </a:moveTo>
                <a:cubicBezTo>
                  <a:pt x="1511313" y="335090"/>
                  <a:pt x="1494930" y="351512"/>
                  <a:pt x="1475210" y="350994"/>
                </a:cubicBezTo>
                <a:cubicBezTo>
                  <a:pt x="1455822" y="350486"/>
                  <a:pt x="1440365" y="333774"/>
                  <a:pt x="1440385" y="313342"/>
                </a:cubicBezTo>
                <a:cubicBezTo>
                  <a:pt x="1440666" y="292330"/>
                  <a:pt x="1457039" y="275519"/>
                  <a:pt x="1476988" y="275765"/>
                </a:cubicBezTo>
                <a:cubicBezTo>
                  <a:pt x="1496709" y="276283"/>
                  <a:pt x="1512297" y="293542"/>
                  <a:pt x="1511805" y="314319"/>
                </a:cubicBezTo>
                <a:close/>
                <a:moveTo>
                  <a:pt x="1781519" y="1817916"/>
                </a:moveTo>
                <a:cubicBezTo>
                  <a:pt x="1781365" y="1824834"/>
                  <a:pt x="1775915" y="1830308"/>
                  <a:pt x="1769353" y="1830146"/>
                </a:cubicBezTo>
                <a:cubicBezTo>
                  <a:pt x="1762898" y="1829983"/>
                  <a:pt x="1757746" y="1824426"/>
                  <a:pt x="1757746" y="1817625"/>
                </a:cubicBezTo>
                <a:cubicBezTo>
                  <a:pt x="1757820" y="1810628"/>
                  <a:pt x="1763269" y="1805019"/>
                  <a:pt x="1769915" y="1805098"/>
                </a:cubicBezTo>
                <a:cubicBezTo>
                  <a:pt x="1776478" y="1805262"/>
                  <a:pt x="1781674" y="1811002"/>
                  <a:pt x="1781519" y="1817916"/>
                </a:cubicBezTo>
                <a:close/>
                <a:moveTo>
                  <a:pt x="1781519" y="915365"/>
                </a:moveTo>
                <a:cubicBezTo>
                  <a:pt x="1781365" y="922284"/>
                  <a:pt x="1775916" y="927758"/>
                  <a:pt x="1769353" y="927595"/>
                </a:cubicBezTo>
                <a:cubicBezTo>
                  <a:pt x="1762898" y="927432"/>
                  <a:pt x="1757746" y="921875"/>
                  <a:pt x="1757746" y="915075"/>
                </a:cubicBezTo>
                <a:cubicBezTo>
                  <a:pt x="1757820" y="908077"/>
                  <a:pt x="1763269" y="902469"/>
                  <a:pt x="1769915" y="902549"/>
                </a:cubicBezTo>
                <a:cubicBezTo>
                  <a:pt x="1776478" y="902712"/>
                  <a:pt x="1781674" y="908452"/>
                  <a:pt x="1781519" y="915365"/>
                </a:cubicBezTo>
                <a:close/>
                <a:moveTo>
                  <a:pt x="1781519" y="614499"/>
                </a:moveTo>
                <a:cubicBezTo>
                  <a:pt x="1781365" y="621418"/>
                  <a:pt x="1775916" y="626892"/>
                  <a:pt x="1769353" y="626728"/>
                </a:cubicBezTo>
                <a:cubicBezTo>
                  <a:pt x="1762898" y="626566"/>
                  <a:pt x="1757746" y="621008"/>
                  <a:pt x="1757746" y="614208"/>
                </a:cubicBezTo>
                <a:cubicBezTo>
                  <a:pt x="1757848" y="607220"/>
                  <a:pt x="1763282" y="601628"/>
                  <a:pt x="1769915" y="601683"/>
                </a:cubicBezTo>
                <a:cubicBezTo>
                  <a:pt x="1776478" y="601845"/>
                  <a:pt x="1781674" y="607585"/>
                  <a:pt x="1781519" y="614499"/>
                </a:cubicBezTo>
                <a:close/>
                <a:moveTo>
                  <a:pt x="1781519" y="12816"/>
                </a:moveTo>
                <a:cubicBezTo>
                  <a:pt x="1781365" y="19735"/>
                  <a:pt x="1775916" y="25209"/>
                  <a:pt x="1769353" y="25046"/>
                </a:cubicBezTo>
                <a:cubicBezTo>
                  <a:pt x="1762898" y="24883"/>
                  <a:pt x="1757746" y="19326"/>
                  <a:pt x="1757746" y="12526"/>
                </a:cubicBezTo>
                <a:cubicBezTo>
                  <a:pt x="1757820" y="5528"/>
                  <a:pt x="1763269" y="-80"/>
                  <a:pt x="1769915" y="0"/>
                </a:cubicBezTo>
                <a:cubicBezTo>
                  <a:pt x="1776478" y="163"/>
                  <a:pt x="1781674" y="5903"/>
                  <a:pt x="1781519" y="12816"/>
                </a:cubicBezTo>
                <a:close/>
                <a:moveTo>
                  <a:pt x="1781612" y="1216187"/>
                </a:moveTo>
                <a:cubicBezTo>
                  <a:pt x="1781486" y="1223131"/>
                  <a:pt x="1776037" y="1228650"/>
                  <a:pt x="1769447" y="1228511"/>
                </a:cubicBezTo>
                <a:cubicBezTo>
                  <a:pt x="1762931" y="1228378"/>
                  <a:pt x="1757722" y="1222761"/>
                  <a:pt x="1757745" y="1215891"/>
                </a:cubicBezTo>
                <a:cubicBezTo>
                  <a:pt x="1757847" y="1208904"/>
                  <a:pt x="1763282" y="1203312"/>
                  <a:pt x="1769915" y="1203366"/>
                </a:cubicBezTo>
                <a:cubicBezTo>
                  <a:pt x="1776506" y="1203504"/>
                  <a:pt x="1781744" y="1209239"/>
                  <a:pt x="1781612" y="1216187"/>
                </a:cubicBezTo>
                <a:close/>
                <a:moveTo>
                  <a:pt x="1793174" y="313979"/>
                </a:moveTo>
                <a:cubicBezTo>
                  <a:pt x="1792860" y="327836"/>
                  <a:pt x="1781945" y="338803"/>
                  <a:pt x="1768792" y="338478"/>
                </a:cubicBezTo>
                <a:cubicBezTo>
                  <a:pt x="1755840" y="338157"/>
                  <a:pt x="1745505" y="326993"/>
                  <a:pt x="1745528" y="313342"/>
                </a:cubicBezTo>
                <a:cubicBezTo>
                  <a:pt x="1745734" y="299347"/>
                  <a:pt x="1756631" y="288152"/>
                  <a:pt x="1769916" y="288291"/>
                </a:cubicBezTo>
                <a:cubicBezTo>
                  <a:pt x="1783068" y="288617"/>
                  <a:pt x="1793483" y="300116"/>
                  <a:pt x="1793174" y="313979"/>
                </a:cubicBezTo>
                <a:close/>
                <a:moveTo>
                  <a:pt x="1793175" y="1517394"/>
                </a:moveTo>
                <a:cubicBezTo>
                  <a:pt x="1792861" y="1531251"/>
                  <a:pt x="1781945" y="1542219"/>
                  <a:pt x="1768792" y="1541894"/>
                </a:cubicBezTo>
                <a:cubicBezTo>
                  <a:pt x="1755840" y="1541573"/>
                  <a:pt x="1745505" y="1530408"/>
                  <a:pt x="1745528" y="1516758"/>
                </a:cubicBezTo>
                <a:cubicBezTo>
                  <a:pt x="1745706" y="1502753"/>
                  <a:pt x="1756622" y="1491543"/>
                  <a:pt x="1769916" y="1491706"/>
                </a:cubicBezTo>
                <a:cubicBezTo>
                  <a:pt x="1783069" y="1492032"/>
                  <a:pt x="1793484" y="1503532"/>
                  <a:pt x="1793175" y="1517394"/>
                </a:cubicBezTo>
                <a:close/>
              </a:path>
            </a:pathLst>
          </a:custGeom>
          <a:solidFill>
            <a:schemeClr val="tx2"/>
          </a:solidFill>
          <a:ln w="48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261" y="1725405"/>
            <a:ext cx="4104000" cy="1324109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261" y="3177481"/>
            <a:ext cx="4104000" cy="763789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GB" sz="1600" b="0" kern="1200" dirty="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sub title</a:t>
            </a:r>
          </a:p>
        </p:txBody>
      </p:sp>
      <p:grpSp>
        <p:nvGrpSpPr>
          <p:cNvPr id="11" name="Logo">
            <a:extLst>
              <a:ext uri="{FF2B5EF4-FFF2-40B4-BE49-F238E27FC236}">
                <a16:creationId xmlns:a16="http://schemas.microsoft.com/office/drawing/2014/main" id="{E1AED2E5-EACC-4379-8B86-BDCC33C41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125" y="4482250"/>
            <a:ext cx="1535077" cy="256610"/>
            <a:chOff x="301852" y="4913727"/>
            <a:chExt cx="487916" cy="8156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6BA168-9CE4-44AB-B941-D8DA4F05E79C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94091C-6139-4AFE-89FC-2B31F67136BA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73ACD1-A8F0-4238-BB65-845CC0309217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67C362-E84E-440A-8FB1-AEE702C8EE7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4458EE-BAB5-4F5D-8AD0-E3DCB92505A2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78A7-70C7-4F30-927E-37994B0EC79F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868A66-D56A-4AE3-B9EB-8DA8B77CCAE9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65657E-3350-49C4-80F1-230CA744F304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EA226B-3CD7-4150-951D-C7E8373D179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910130-9080-4F24-B7C6-72FEB75AD2CD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84E3B8-A874-464A-9343-39D84B674DC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C8E9EB-3D75-4469-B770-80DA62F0B1DA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489DD3-7B6F-4BB5-B7A3-F00CCFB28C8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6E3C15-90E3-49A7-B611-6558D0D1043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95DFB8-9A64-4C6F-A877-531F37AD0F20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6215F6-3A3D-44A7-8588-FB218EE36DC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6B71A1-9996-4901-B9D3-54FC81E74F1A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D2AC48-6726-4552-87BB-E6D57D78A20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A4CC45-8BAB-4AE6-B09B-2C920E8D1F0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5DD9E6-B7AC-48D1-8849-FD3548138D2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9A30684-A5A5-4C39-B1C5-51CC46FDC0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261" y="3958761"/>
            <a:ext cx="4104000" cy="3651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GB" sz="1100" kern="1200" dirty="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/>
              <a:t>Click to add date and/or presenters name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4F617598-3DFA-E4DB-D614-2FFA41C6FA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64698" y="0"/>
            <a:ext cx="3679302" cy="51435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F4717D4-BC8E-65EC-AE73-BC8F79A26AEA}"/>
              </a:ext>
            </a:extLst>
          </p:cNvPr>
          <p:cNvSpPr txBox="1">
            <a:spLocks/>
          </p:cNvSpPr>
          <p:nvPr userDrawn="1"/>
        </p:nvSpPr>
        <p:spPr>
          <a:xfrm>
            <a:off x="571125" y="1384300"/>
            <a:ext cx="4104000" cy="18274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kern="1200" spc="130">
                <a:solidFill>
                  <a:schemeClr val="dk2"/>
                </a:solidFill>
                <a:latin typeface="Tietoevry Sans 1 Medium" pitchFamily="50" charset="0"/>
                <a:ea typeface="+mn-ea"/>
                <a:cs typeface="+mn-cs"/>
              </a:rPr>
              <a:t>TIETOEVRY CREATE</a:t>
            </a:r>
          </a:p>
        </p:txBody>
      </p:sp>
    </p:spTree>
    <p:extLst>
      <p:ext uri="{BB962C8B-B14F-4D97-AF65-F5344CB8AC3E}">
        <p14:creationId xmlns:p14="http://schemas.microsoft.com/office/powerpoint/2010/main" val="2617270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FA2D52-E665-4CA4-A88B-1E264F26A5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17203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3045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5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FA2D52-E665-4CA4-A88B-1E264F26A5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17203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356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6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7338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FA2D52-E665-4CA4-A88B-1E264F26A5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17203" y="1384301"/>
            <a:ext cx="3600450" cy="3240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7960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E677F3D-D716-40EC-B7B4-F4977570E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7249" y="3044758"/>
            <a:ext cx="1839414" cy="179619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8FD492-2D24-4BF8-AE54-A527D3C94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6024D76-B1AD-4C6E-B1D2-9BADC8ED8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16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18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8FD492-2D24-4BF8-AE54-A527D3C94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6024D76-B1AD-4C6E-B1D2-9BADC8ED8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16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EC87A8-B809-2A4D-B2C7-E3BCBD4DB2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1586" y="3566159"/>
            <a:ext cx="1555077" cy="125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4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8FD492-2D24-4BF8-AE54-A527D3C94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6024D76-B1AD-4C6E-B1D2-9BADC8ED8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16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D2ACB0-2378-413F-D1A6-C4E48B165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013942" y="3296315"/>
            <a:ext cx="1842721" cy="15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0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8FD492-2D24-4BF8-AE54-A527D3C94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6024D76-B1AD-4C6E-B1D2-9BADC8ED8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16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324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5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8FD492-2D24-4BF8-AE54-A527D3C94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6024D76-B1AD-4C6E-B1D2-9BADC8ED8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16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37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6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7524750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8FD492-2D24-4BF8-AE54-A527D3C947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6024D76-B1AD-4C6E-B1D2-9BADC8ED8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1638" y="1384300"/>
            <a:ext cx="3600450" cy="3240088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45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96702BE-8DDA-4141-820E-8AEE85BB00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338" y="1384300"/>
            <a:ext cx="2736850" cy="3252702"/>
          </a:xfrm>
        </p:spPr>
        <p:txBody>
          <a:bodyPr>
            <a:normAutofit/>
          </a:bodyPr>
          <a:lstStyle>
            <a:lvl1pPr marL="0" indent="0">
              <a:lnSpc>
                <a:spcPct val="88000"/>
              </a:lnSpc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26E9252-67B5-44BC-914E-DC52F84651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3574" y="1384300"/>
            <a:ext cx="2736850" cy="3252702"/>
          </a:xfrm>
        </p:spPr>
        <p:txBody>
          <a:bodyPr/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D028AD5-C27D-4A54-B587-543EDEDCEA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19813" y="1384300"/>
            <a:ext cx="2736850" cy="3252702"/>
          </a:xfrm>
        </p:spPr>
        <p:txBody>
          <a:bodyPr/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100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05" userDrawn="1">
          <p15:clr>
            <a:srgbClr val="FBAE40"/>
          </p15:clr>
        </p15:guide>
        <p15:guide id="2" pos="2018" userDrawn="1">
          <p15:clr>
            <a:srgbClr val="FBAE40"/>
          </p15:clr>
        </p15:guide>
        <p15:guide id="3" pos="3742" userDrawn="1">
          <p15:clr>
            <a:srgbClr val="FBAE40"/>
          </p15:clr>
        </p15:guide>
        <p15:guide id="4" pos="385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B9C4FDA-47FC-4EF4-87B8-F8831D0B6EFD}"/>
              </a:ext>
            </a:extLst>
          </p:cNvPr>
          <p:cNvSpPr/>
          <p:nvPr userDrawn="1"/>
        </p:nvSpPr>
        <p:spPr>
          <a:xfrm>
            <a:off x="5466988" y="0"/>
            <a:ext cx="3677012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Logo">
            <a:extLst>
              <a:ext uri="{FF2B5EF4-FFF2-40B4-BE49-F238E27FC236}">
                <a16:creationId xmlns:a16="http://schemas.microsoft.com/office/drawing/2014/main" id="{E1AED2E5-EACC-4379-8B86-BDCC33C41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125" y="4482250"/>
            <a:ext cx="1535077" cy="256610"/>
            <a:chOff x="301852" y="4913727"/>
            <a:chExt cx="487916" cy="8156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6BA168-9CE4-44AB-B941-D8DA4F05E79C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94091C-6139-4AFE-89FC-2B31F67136BA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73ACD1-A8F0-4238-BB65-845CC0309217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67C362-E84E-440A-8FB1-AEE702C8EE7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4458EE-BAB5-4F5D-8AD0-E3DCB92505A2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78A7-70C7-4F30-927E-37994B0EC79F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868A66-D56A-4AE3-B9EB-8DA8B77CCAE9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65657E-3350-49C4-80F1-230CA744F304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EA226B-3CD7-4150-951D-C7E8373D179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910130-9080-4F24-B7C6-72FEB75AD2CD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84E3B8-A874-464A-9343-39D84B674DC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C8E9EB-3D75-4469-B770-80DA62F0B1DA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489DD3-7B6F-4BB5-B7A3-F00CCFB28C8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6E3C15-90E3-49A7-B611-6558D0D1043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95DFB8-9A64-4C6F-A877-531F37AD0F20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6215F6-3A3D-44A7-8588-FB218EE36DC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6B71A1-9996-4901-B9D3-54FC81E74F1A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D2AC48-6726-4552-87BB-E6D57D78A20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A4CC45-8BAB-4AE6-B09B-2C920E8D1F0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5DD9E6-B7AC-48D1-8849-FD3548138D2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9A30684-A5A5-4C39-B1C5-51CC46FDC0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261" y="3958761"/>
            <a:ext cx="4104000" cy="36512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GB"/>
              <a:t>Click to add date and/or presenters name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4F617598-3DFA-E4DB-D614-2FFA41C6FA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64698" y="0"/>
            <a:ext cx="3679302" cy="51435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1D9979-763A-D654-17C6-7366E34C6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430" y="300804"/>
            <a:ext cx="1842721" cy="154463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37C722AC-2DF3-4EE4-6E6C-A70F1D5069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261" y="1725405"/>
            <a:ext cx="4104000" cy="1324109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BECB3E8-DED1-303E-05CF-5EEBA00C45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6261" y="3177481"/>
            <a:ext cx="4104000" cy="763789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GB" sz="1600" b="0" kern="1200" dirty="0">
                <a:solidFill>
                  <a:srgbClr val="6E6259"/>
                </a:solidFill>
                <a:latin typeface="+mn-lt"/>
                <a:ea typeface="+mn-ea"/>
                <a:cs typeface="+mn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sub title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A556FD-1F7F-9F85-4081-B73479710B22}"/>
              </a:ext>
            </a:extLst>
          </p:cNvPr>
          <p:cNvSpPr txBox="1">
            <a:spLocks/>
          </p:cNvSpPr>
          <p:nvPr userDrawn="1"/>
        </p:nvSpPr>
        <p:spPr>
          <a:xfrm>
            <a:off x="571125" y="1384300"/>
            <a:ext cx="4104000" cy="182742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kern="1200" spc="130">
                <a:solidFill>
                  <a:schemeClr val="dk2"/>
                </a:solidFill>
                <a:latin typeface="Tietoevry Sans 1 Medium" pitchFamily="50" charset="0"/>
                <a:ea typeface="+mn-ea"/>
                <a:cs typeface="+mn-cs"/>
              </a:rPr>
              <a:t>TIETOEVRY CREATE</a:t>
            </a:r>
          </a:p>
        </p:txBody>
      </p:sp>
    </p:spTree>
    <p:extLst>
      <p:ext uri="{BB962C8B-B14F-4D97-AF65-F5344CB8AC3E}">
        <p14:creationId xmlns:p14="http://schemas.microsoft.com/office/powerpoint/2010/main" val="192364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CFFCB23-D261-4EEF-AB85-1BD6EF09DF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338" y="1384300"/>
            <a:ext cx="1998662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FC5C668-368E-4EE4-B072-C1F003E769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76500" y="1384300"/>
            <a:ext cx="1998662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6C8A71D-B40E-4849-81A7-D752EF5F8A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5662" y="1384300"/>
            <a:ext cx="1998662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3C3DE41-C5A2-47F0-8966-C5CF80B1A4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1" y="1384300"/>
            <a:ext cx="1998662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1750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0" userDrawn="1">
          <p15:clr>
            <a:srgbClr val="FBAE40"/>
          </p15:clr>
        </p15:guide>
        <p15:guide id="4" pos="4320" userDrawn="1">
          <p15:clr>
            <a:srgbClr val="FBAE40"/>
          </p15:clr>
        </p15:guide>
        <p15:guide id="5" pos="1560" userDrawn="1">
          <p15:clr>
            <a:srgbClr val="FBAE40"/>
          </p15:clr>
        </p15:guide>
        <p15:guide id="6" pos="2822" userDrawn="1">
          <p15:clr>
            <a:srgbClr val="FBAE40"/>
          </p15:clr>
        </p15:guide>
        <p15:guide id="7" pos="2941" userDrawn="1">
          <p15:clr>
            <a:srgbClr val="FBAE40"/>
          </p15:clr>
        </p15:guide>
        <p15:guide id="8" pos="420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B37055-18D0-4167-842A-28E3217E4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1384300"/>
            <a:ext cx="1566000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AD3BE6F-9CAC-42E3-9FDB-BB76C5757B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34450" y="1384300"/>
            <a:ext cx="1566000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E5DF87C-1B84-491A-8BE0-03F3EBFD0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88999" y="1384300"/>
            <a:ext cx="1566000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647C692-E63D-49B1-87FE-EBCEE077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44413" y="1384300"/>
            <a:ext cx="1566000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3A47FA5-323D-4520-BD12-CAE3891837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663" y="1384300"/>
            <a:ext cx="1566000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792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68" userDrawn="1">
          <p15:clr>
            <a:srgbClr val="FBAE40"/>
          </p15:clr>
        </p15:guide>
        <p15:guide id="4" pos="4479" userDrawn="1">
          <p15:clr>
            <a:srgbClr val="FBAE40"/>
          </p15:clr>
        </p15:guide>
        <p15:guide id="5" pos="1281" userDrawn="1">
          <p15:clr>
            <a:srgbClr val="FBAE40"/>
          </p15:clr>
        </p15:guide>
        <p15:guide id="6" pos="2268" userDrawn="1">
          <p15:clr>
            <a:srgbClr val="FBAE40"/>
          </p15:clr>
        </p15:guide>
        <p15:guide id="7" pos="2381" userDrawn="1">
          <p15:clr>
            <a:srgbClr val="FBAE40"/>
          </p15:clr>
        </p15:guide>
        <p15:guide id="8" pos="4589" userDrawn="1">
          <p15:clr>
            <a:srgbClr val="FBAE40"/>
          </p15:clr>
        </p15:guide>
        <p15:guide id="9" pos="3379" userDrawn="1">
          <p15:clr>
            <a:srgbClr val="FBAE40"/>
          </p15:clr>
        </p15:guide>
        <p15:guide id="10" pos="349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B37055-18D0-4167-842A-28E3217E4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1384300"/>
            <a:ext cx="1278000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AD3BE6F-9CAC-42E3-9FDB-BB76C5757B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45014" y="1384300"/>
            <a:ext cx="1278000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E5DF87C-1B84-491A-8BE0-03F3EBFD0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2690" y="1384300"/>
            <a:ext cx="1278000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647C692-E63D-49B1-87FE-EBCEE077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0366" y="1384300"/>
            <a:ext cx="1278000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3A47FA5-323D-4520-BD12-CAE3891837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18042" y="1384300"/>
            <a:ext cx="1279472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8C725A-89A3-4153-BB30-F09829AE080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77190" y="1384300"/>
            <a:ext cx="1279472" cy="3240088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87313" indent="0">
              <a:buNone/>
              <a:defRPr sz="800"/>
            </a:lvl2pPr>
            <a:lvl3pPr marL="179387" indent="0">
              <a:buNone/>
              <a:defRPr sz="800"/>
            </a:lvl3pPr>
            <a:lvl4pPr marL="266700" indent="0">
              <a:buNone/>
              <a:defRPr sz="800"/>
            </a:lvl4pPr>
            <a:lvl5pPr marL="360362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485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87" userDrawn="1">
          <p15:clr>
            <a:srgbClr val="FBAE40"/>
          </p15:clr>
        </p15:guide>
        <p15:guide id="4" pos="3742" userDrawn="1">
          <p15:clr>
            <a:srgbClr val="FBAE40"/>
          </p15:clr>
        </p15:guide>
        <p15:guide id="5" pos="1097" userDrawn="1">
          <p15:clr>
            <a:srgbClr val="FBAE40"/>
          </p15:clr>
        </p15:guide>
        <p15:guide id="6" pos="1906" userDrawn="1">
          <p15:clr>
            <a:srgbClr val="FBAE40"/>
          </p15:clr>
        </p15:guide>
        <p15:guide id="7" pos="2016" userDrawn="1">
          <p15:clr>
            <a:srgbClr val="FBAE40"/>
          </p15:clr>
        </p15:guide>
        <p15:guide id="8" pos="4660" userDrawn="1">
          <p15:clr>
            <a:srgbClr val="FBAE40"/>
          </p15:clr>
        </p15:guide>
        <p15:guide id="9" pos="2825" userDrawn="1">
          <p15:clr>
            <a:srgbClr val="FBAE40"/>
          </p15:clr>
        </p15:guide>
        <p15:guide id="10" pos="2935" userDrawn="1">
          <p15:clr>
            <a:srgbClr val="FBAE40"/>
          </p15:clr>
        </p15:guide>
        <p15:guide id="11" pos="4770" userDrawn="1">
          <p15:clr>
            <a:srgbClr val="FBAE40"/>
          </p15:clr>
        </p15:guide>
        <p15:guide id="12" pos="3855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and tex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9B8376A-3F2F-4D41-BC8B-1C257493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8" y="2465798"/>
            <a:ext cx="1998662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  <a:p>
            <a:pPr lvl="1"/>
            <a:endParaRPr lang="en-GB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4C88DCC-E2CF-4C92-BB09-0F10569757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8" y="2938409"/>
            <a:ext cx="1998662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D58F12-3A40-4AD6-B65A-AAC2F3E79D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338" y="1824038"/>
            <a:ext cx="611187" cy="523875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A68EE013-AE2A-4248-8BCF-2E64E6BABDD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478281" y="1824038"/>
            <a:ext cx="611187" cy="523875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11CE9E7-F377-4DD8-A11A-DDDEDEC0BC6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69224" y="1824038"/>
            <a:ext cx="611187" cy="523875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C5781105-3433-4B25-8A2C-71205B96E3F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60166" y="1824038"/>
            <a:ext cx="611187" cy="523875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390B699-9829-4C4D-9271-54B5879B36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78281" y="2465798"/>
            <a:ext cx="1998662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  <a:p>
            <a:pPr lvl="1"/>
            <a:endParaRPr lang="en-GB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3A6803F-D4D2-4ED2-A99D-780C639CA5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78281" y="2938409"/>
            <a:ext cx="1998662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14BB3F-0B6E-49DE-98D5-69F9B40A1C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69224" y="2465798"/>
            <a:ext cx="1998662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  <a:p>
            <a:pPr lvl="1"/>
            <a:endParaRPr lang="en-GB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FE678802-AB38-4C6E-AE7F-BDD8418952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69224" y="2938409"/>
            <a:ext cx="1998662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92B200A8-A390-4184-A558-D2CFC7EE0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60166" y="2465798"/>
            <a:ext cx="1998662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  <a:p>
            <a:pPr lvl="1"/>
            <a:endParaRPr lang="en-GB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3730497-CA66-4CCE-9128-3C544C7579B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0166" y="2938409"/>
            <a:ext cx="1998662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1092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4" pos="1560">
          <p15:clr>
            <a:srgbClr val="FBAE40"/>
          </p15:clr>
        </p15:guide>
        <p15:guide id="5" pos="2822">
          <p15:clr>
            <a:srgbClr val="FBAE40"/>
          </p15:clr>
        </p15:guide>
        <p15:guide id="6" pos="2938">
          <p15:clr>
            <a:srgbClr val="FBAE40"/>
          </p15:clr>
        </p15:guide>
        <p15:guide id="7" pos="4200">
          <p15:clr>
            <a:srgbClr val="FBAE40"/>
          </p15:clr>
        </p15:guide>
        <p15:guide id="8" pos="43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s and tex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9B8376A-3F2F-4D41-BC8B-1C257493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7" y="2465798"/>
            <a:ext cx="1278000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4C88DCC-E2CF-4C92-BB09-0F10569757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2938409"/>
            <a:ext cx="1278000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D58F12-3A40-4AD6-B65A-AAC2F3E79D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338" y="1464068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EE733A6-DEFC-4650-AE8D-E0D5B5C822C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742126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0ECACEAF-4E8A-409F-A96A-C0ECA46B888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196914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706FA668-9394-42F3-85C8-613D5085530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51702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70A1D5F1-0CEC-4928-BDB1-6C2DDC0D3FD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06490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A212763A-D03F-49D4-91C6-ECC7A02C98E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561277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D4BA8B6-B69C-4AC9-8D15-DD18D74DB2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45602" y="2465798"/>
            <a:ext cx="1278000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E3F21CB-3D54-489B-9A30-3A854B8F19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03867" y="2465798"/>
            <a:ext cx="1278000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1DA71580-ECB2-4D09-8897-C50E57D035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62132" y="2465798"/>
            <a:ext cx="1278000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B150BEA-75D4-4BD8-A296-50A0131D4DB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0397" y="2465798"/>
            <a:ext cx="1278000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2F7F8C6F-C4E5-4F61-83A3-6E5BA86DC7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78663" y="2465798"/>
            <a:ext cx="1278000" cy="398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CF887BEC-8696-44FA-AAEB-11CDA42F6C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44120" y="2938409"/>
            <a:ext cx="1278000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6778262D-D493-48E0-BD79-6361B86EC9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00903" y="2938409"/>
            <a:ext cx="1278000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BD87ADC-1E7C-4187-A8A9-9112E6E2AC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57686" y="2938409"/>
            <a:ext cx="1278000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35001C77-91F2-4B03-8C37-FB1467681A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14469" y="2938409"/>
            <a:ext cx="1278000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138A40E3-EB52-48DE-8ADF-840BA50D19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1254" y="2938409"/>
            <a:ext cx="1278000" cy="16859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84702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4" pos="1560">
          <p15:clr>
            <a:srgbClr val="FBAE40"/>
          </p15:clr>
        </p15:guide>
        <p15:guide id="5" pos="2822">
          <p15:clr>
            <a:srgbClr val="FBAE40"/>
          </p15:clr>
        </p15:guide>
        <p15:guide id="6" pos="2938">
          <p15:clr>
            <a:srgbClr val="FBAE40"/>
          </p15:clr>
        </p15:guide>
        <p15:guide id="7" pos="4200">
          <p15:clr>
            <a:srgbClr val="FBAE40"/>
          </p15:clr>
        </p15:guide>
        <p15:guide id="8" pos="43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x images and text 2">
    <p:bg>
      <p:bgPr>
        <a:solidFill>
          <a:srgbClr val="F1EFED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4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9B8376A-3F2F-4D41-BC8B-1C257493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4C88DCC-E2CF-4C92-BB09-0F10569757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D58F12-3A40-4AD6-B65A-AAC2F3E79D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338" y="1464068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EE733A6-DEFC-4650-AE8D-E0D5B5C822C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742126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0ECACEAF-4E8A-409F-A96A-C0ECA46B888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196914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706FA668-9394-42F3-85C8-613D5085530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51702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70A1D5F1-0CEC-4928-BDB1-6C2DDC0D3FD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06490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A212763A-D03F-49D4-91C6-ECC7A02C98E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561277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D4BA8B6-B69C-4AC9-8D15-DD18D74DB2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45602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E3F21CB-3D54-489B-9A30-3A854B8F19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0386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1DA71580-ECB2-4D09-8897-C50E57D035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62132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B150BEA-75D4-4BD8-A296-50A0131D4DB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039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2F7F8C6F-C4E5-4F61-83A3-6E5BA86DC7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78663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CF887BEC-8696-44FA-AAEB-11CDA42F6C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44120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6778262D-D493-48E0-BD79-6361B86EC9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00903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BD87ADC-1E7C-4187-A8A9-9112E6E2AC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57686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35001C77-91F2-4B03-8C37-FB1467681A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14469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138A40E3-EB52-48DE-8ADF-840BA50D19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1254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grpSp>
        <p:nvGrpSpPr>
          <p:cNvPr id="4" name="Graphic 19">
            <a:extLst>
              <a:ext uri="{FF2B5EF4-FFF2-40B4-BE49-F238E27FC236}">
                <a16:creationId xmlns:a16="http://schemas.microsoft.com/office/drawing/2014/main" id="{2E436FD7-BA14-DA35-41FD-BB7364E30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EAF45E1-4E1A-A705-AB82-5C48B23E2287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475F21-430F-27A4-AC9C-BCBC59B31BB9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94EF54C-9819-A8EA-CB3D-20E7A869CEFC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3FA289-B1BC-5344-FE0B-F6EE1E4B7124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D6BD939-826C-39F0-FDDB-B8A6DA3341A6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7526E1-1B92-04A8-1D1B-01496D73FFFD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BF728C-02BE-5091-5159-A619283D3651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5AF67A3-A967-715A-07DE-41307558C5C3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7E27A17-90D8-A699-E10B-7ABB85A68C2C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75F4AF7-7138-12D5-4DCA-B9C6C0C23D7A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F8AD84-3717-8B09-7639-F1D78EA7512E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EC4B48-78E9-8B16-CA73-DD1772A08DEF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30B4AD-7055-E98B-6C21-7D9CF1423C40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4F8C550-8944-3EBD-DC94-69ACE2512424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C108EAC-40DD-F5EF-6201-CF5C7346DC07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886DAE4-D0F4-DDC9-FB0A-210F2775957C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49E9CDB-B61D-2A51-2F15-D3998E6BF289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5EFD97E-D1E5-FBF7-CC64-288065F9C651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774DFAE-B4E4-8633-47BB-224AD22FF364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AF144C1-2F3A-543E-F5F1-DF2D1E82E1F2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74160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4" pos="1560">
          <p15:clr>
            <a:srgbClr val="FBAE40"/>
          </p15:clr>
        </p15:guide>
        <p15:guide id="5" pos="2822">
          <p15:clr>
            <a:srgbClr val="FBAE40"/>
          </p15:clr>
        </p15:guide>
        <p15:guide id="6" pos="2938">
          <p15:clr>
            <a:srgbClr val="FBAE40"/>
          </p15:clr>
        </p15:guide>
        <p15:guide id="7" pos="4200">
          <p15:clr>
            <a:srgbClr val="FBAE40"/>
          </p15:clr>
        </p15:guide>
        <p15:guide id="8" pos="43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x images and text 3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4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9B8376A-3F2F-4D41-BC8B-1C257493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4C88DCC-E2CF-4C92-BB09-0F10569757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D58F12-3A40-4AD6-B65A-AAC2F3E79D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338" y="1464068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EE733A6-DEFC-4650-AE8D-E0D5B5C822C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742126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0ECACEAF-4E8A-409F-A96A-C0ECA46B888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196914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706FA668-9394-42F3-85C8-613D5085530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51702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70A1D5F1-0CEC-4928-BDB1-6C2DDC0D3FD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06490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A212763A-D03F-49D4-91C6-ECC7A02C98E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561277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D4BA8B6-B69C-4AC9-8D15-DD18D74DB2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45602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E3F21CB-3D54-489B-9A30-3A854B8F19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0386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1DA71580-ECB2-4D09-8897-C50E57D035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62132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B150BEA-75D4-4BD8-A296-50A0131D4DB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039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2F7F8C6F-C4E5-4F61-83A3-6E5BA86DC7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78663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CF887BEC-8696-44FA-AAEB-11CDA42F6C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44120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6778262D-D493-48E0-BD79-6361B86EC9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00903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BD87ADC-1E7C-4187-A8A9-9112E6E2AC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57686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35001C77-91F2-4B03-8C37-FB1467681A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14469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138A40E3-EB52-48DE-8ADF-840BA50D19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1254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0F4D252A-65D4-8909-E36D-DA40CF0E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B00E84-5173-A32C-856A-C1D80A5A0206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FDE8968-A513-9EE3-2FCE-606C5194D432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1E4A11-15EC-BB38-E32D-47968A653219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99EDB06-85AA-CD94-BAAF-AAD0F5A9442F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6852D0F-A8E4-7ACA-234B-FA86868619A8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80705B-09A5-F350-25C9-A5FC46CBDDB4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57F2FF6-0E25-C576-05BA-9B6704FE5CB3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E19B266-ADF1-7BCB-942A-058313C86E85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00DDC34-C1C9-B996-86B6-C726D7EABD4E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57D9128-6CFC-4E2A-567B-482429FBE051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9344642-06EB-3328-2594-F60B3BC1C3D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37F3B2D-59BB-C6C2-AB79-9B6CBD0672DC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408FF9-F0A9-B653-549E-173DF33401D0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43C4C65-654F-C41B-D019-0F72C4CB019F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7238DF9-BD72-6851-98C8-978D93DE78FD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F2D4F3A-85CE-D552-0073-5AB3F23E47DC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0194F1A-1AF9-3257-281D-5E7961CE59B6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364FA1-CAD8-66D3-2C8B-7EF297BAFF62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F96FCCD-A431-2D9A-134B-6B13D179C3CD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E8D1255-8EBD-CADF-747B-874BA5CD04D5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7148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4" pos="1560">
          <p15:clr>
            <a:srgbClr val="FBAE40"/>
          </p15:clr>
        </p15:guide>
        <p15:guide id="5" pos="2822">
          <p15:clr>
            <a:srgbClr val="FBAE40"/>
          </p15:clr>
        </p15:guide>
        <p15:guide id="6" pos="2938">
          <p15:clr>
            <a:srgbClr val="FBAE40"/>
          </p15:clr>
        </p15:guide>
        <p15:guide id="7" pos="4200">
          <p15:clr>
            <a:srgbClr val="FBAE40"/>
          </p15:clr>
        </p15:guide>
        <p15:guide id="8" pos="43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x images and text 4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313A7A-AD91-4ED9-8CF5-6890BC33877C}"/>
              </a:ext>
            </a:extLst>
          </p:cNvPr>
          <p:cNvSpPr/>
          <p:nvPr userDrawn="1"/>
        </p:nvSpPr>
        <p:spPr>
          <a:xfrm>
            <a:off x="0" y="0"/>
            <a:ext cx="9144000" cy="1936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9B8376A-3F2F-4D41-BC8B-1C257493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  <a:p>
            <a:pPr lvl="1"/>
            <a:endParaRPr lang="en-GB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4C88DCC-E2CF-4C92-BB09-0F10569757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D58F12-3A40-4AD6-B65A-AAC2F3E79D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338" y="1464068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EE733A6-DEFC-4650-AE8D-E0D5B5C822C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742126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0ECACEAF-4E8A-409F-A96A-C0ECA46B888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196914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706FA668-9394-42F3-85C8-613D5085530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51702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70A1D5F1-0CEC-4928-BDB1-6C2DDC0D3FD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06490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A212763A-D03F-49D4-91C6-ECC7A02C98E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561277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D4BA8B6-B69C-4AC9-8D15-DD18D74DB2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45602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E3F21CB-3D54-489B-9A30-3A854B8F19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0386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1DA71580-ECB2-4D09-8897-C50E57D035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62132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B150BEA-75D4-4BD8-A296-50A0131D4DB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039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2F7F8C6F-C4E5-4F61-83A3-6E5BA86DC7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78663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CF887BEC-8696-44FA-AAEB-11CDA42F6C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44120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6778262D-D493-48E0-BD79-6361B86EC9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00903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BD87ADC-1E7C-4187-A8A9-9112E6E2AC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57686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35001C77-91F2-4B03-8C37-FB1467681A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14469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138A40E3-EB52-48DE-8ADF-840BA50D19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1254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grpSp>
        <p:nvGrpSpPr>
          <p:cNvPr id="25" name="Graphic 19">
            <a:extLst>
              <a:ext uri="{FF2B5EF4-FFF2-40B4-BE49-F238E27FC236}">
                <a16:creationId xmlns:a16="http://schemas.microsoft.com/office/drawing/2014/main" id="{9E19942D-528A-1F55-FE85-9A59BE09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65897C-1D59-035A-7C6C-F29433215CEC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85B14E-F427-567D-8720-7451DE947FE6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369470C-E1D2-D902-506A-08DED067BE7B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6A21CE-AD1D-BD6C-5921-0A412C5B0C18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9A5C3FE-427E-94ED-4851-E64B11FFBD31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72465B7-D4EC-E85F-0ED7-E38019BB5BC8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5B44A16-EF59-E900-B31E-8D66AE58093B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442CEA8-BA42-2203-3EAC-E59D98CA5248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327CEF7-60C6-1272-9081-E9A5C3CC0C01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8F1CF7D-798D-D01A-77BF-7AD78527ED45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0A0515C-5239-DAF5-4F5F-95CE208A043D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39C13F1-F31B-1243-241D-F56EE561464F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F9D5753-0010-B144-8788-46F5D635C079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B7333A1-994B-2DF6-06C1-F3E6B4D6B848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C570BC2-1025-07D0-D89F-2922F67CC31F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5717AE-6157-9A5E-CB58-B901C6A2C2DF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1E5692B-0E8F-E871-5A2D-BC9463EC03ED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36525B2-9517-FC10-AF7A-1652E4E79161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0FD746C-BB7D-BE67-BF36-07AE0E08704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CBAE44D-F781-F6E0-8317-E5678696BB52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71148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1" userDrawn="1">
          <p15:clr>
            <a:srgbClr val="FBAE40"/>
          </p15:clr>
        </p15:guide>
        <p15:guide id="4" pos="1560">
          <p15:clr>
            <a:srgbClr val="FBAE40"/>
          </p15:clr>
        </p15:guide>
        <p15:guide id="5" pos="2822">
          <p15:clr>
            <a:srgbClr val="FBAE40"/>
          </p15:clr>
        </p15:guide>
        <p15:guide id="6" pos="2938">
          <p15:clr>
            <a:srgbClr val="FBAE40"/>
          </p15:clr>
        </p15:guide>
        <p15:guide id="7" pos="4200">
          <p15:clr>
            <a:srgbClr val="FBAE40"/>
          </p15:clr>
        </p15:guide>
        <p15:guide id="8" pos="43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x images and text 5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313A7A-AD91-4ED9-8CF5-6890BC33877C}"/>
              </a:ext>
            </a:extLst>
          </p:cNvPr>
          <p:cNvSpPr/>
          <p:nvPr userDrawn="1"/>
        </p:nvSpPr>
        <p:spPr>
          <a:xfrm>
            <a:off x="0" y="0"/>
            <a:ext cx="9144000" cy="1936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8569325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9B8376A-3F2F-4D41-BC8B-1C25749381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  <a:p>
            <a:pPr lvl="1"/>
            <a:endParaRPr lang="en-GB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4C88DCC-E2CF-4C92-BB09-0F10569757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7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D58F12-3A40-4AD6-B65A-AAC2F3E79D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338" y="1464068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EE733A6-DEFC-4650-AE8D-E0D5B5C822C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742126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0ECACEAF-4E8A-409F-A96A-C0ECA46B888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196914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706FA668-9394-42F3-85C8-613D5085530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51702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70A1D5F1-0CEC-4928-BDB1-6C2DDC0D3FD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06490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A212763A-D03F-49D4-91C6-ECC7A02C98E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561277" y="1463747"/>
            <a:ext cx="940424" cy="883846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D4BA8B6-B69C-4AC9-8D15-DD18D74DB2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45602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E3F21CB-3D54-489B-9A30-3A854B8F19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0386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1DA71580-ECB2-4D09-8897-C50E57D035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62132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B150BEA-75D4-4BD8-A296-50A0131D4DB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20397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2F7F8C6F-C4E5-4F61-83A3-6E5BA86DC75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78663" y="2465798"/>
            <a:ext cx="1278000" cy="3987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179388" indent="0"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CF887BEC-8696-44FA-AAEB-11CDA42F6C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44120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6778262D-D493-48E0-BD79-6361B86EC9B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00903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BD87ADC-1E7C-4187-A8A9-9112E6E2AC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57686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35001C77-91F2-4B03-8C37-FB1467681A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14469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138A40E3-EB52-48DE-8ADF-840BA50D19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71254" y="2938409"/>
            <a:ext cx="1278000" cy="168598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marL="0" marR="0" lvl="0" indent="0" algn="l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text</a:t>
            </a:r>
          </a:p>
        </p:txBody>
      </p:sp>
      <p:grpSp>
        <p:nvGrpSpPr>
          <p:cNvPr id="25" name="Graphic 19">
            <a:extLst>
              <a:ext uri="{FF2B5EF4-FFF2-40B4-BE49-F238E27FC236}">
                <a16:creationId xmlns:a16="http://schemas.microsoft.com/office/drawing/2014/main" id="{4E318D88-CB92-7E9E-C4E9-26C950B94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A29910C-9512-EE92-CD49-EC2211474B00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35C0083-CFA7-7160-15F9-ED0E366D593F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D447A1-2628-EEB3-3F8E-C85BC6DA7CD3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AE9F589-ED48-6150-8280-DB9261120ED1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69FBE31-D1F9-5390-2B14-F31E9BACF246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5F84A1-A2E9-F7A4-80B4-D01F1A24F907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6101DD7-70AF-537E-E907-55B925CA9BEE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71F326-BE18-2623-802B-C858435D894B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FACA1E-CA9A-D18C-11BC-1C37D05E58D9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5A4C363-F9CE-4542-8403-03F6F9F9BD54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990494A-D0F6-DB46-A4CC-21225CA5A96B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83D912-1167-793B-C222-A241093B7065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A275E7-B4DF-E37B-C8DA-5F53F7F3AC91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FF0172-5548-00DD-F8D4-1FF59D402EDD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C2F2FF0-CD4D-B085-9899-E5B8E50E0C63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E2184BB-480E-9DA6-E4E4-F62606E75C64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B5D9499-FD40-BC90-5C30-E871040F0662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0829EF-A17F-9017-E7E2-900C45597421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6BB165A-6D86-CF5D-96F5-809F6EB4EBAA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E2D5A68-61D7-FD4D-50B9-D9DCDA900551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6142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4" pos="1560">
          <p15:clr>
            <a:srgbClr val="FBAE40"/>
          </p15:clr>
        </p15:guide>
        <p15:guide id="5" pos="2822">
          <p15:clr>
            <a:srgbClr val="FBAE40"/>
          </p15:clr>
        </p15:guide>
        <p15:guide id="6" pos="2938">
          <p15:clr>
            <a:srgbClr val="FBAE40"/>
          </p15:clr>
        </p15:guide>
        <p15:guide id="7" pos="4200">
          <p15:clr>
            <a:srgbClr val="FBAE40"/>
          </p15:clr>
        </p15:guide>
        <p15:guide id="8" pos="43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1A66733-51BD-4A1B-A1E1-2EA7AEFEDF6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13418" y="0"/>
            <a:ext cx="3030582" cy="51435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5580061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6007" y="4875766"/>
            <a:ext cx="1327855" cy="1293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40096" y="4875766"/>
            <a:ext cx="316567" cy="1293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6C15EA9-6488-44FD-9697-87CBA3F189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338" y="1384300"/>
            <a:ext cx="2663825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9853EE3-B235-4C12-856E-DA5CA39C63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3575" y="1384300"/>
            <a:ext cx="2663825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082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59">
          <p15:clr>
            <a:srgbClr val="FBAE40"/>
          </p15:clr>
        </p15:guide>
        <p15:guide id="2" pos="2018">
          <p15:clr>
            <a:srgbClr val="FBAE40"/>
          </p15:clr>
        </p15:guide>
        <p15:guide id="3" pos="36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rgbClr val="F7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3273091" cy="14398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add title for example 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93DDC7-6347-4E7C-80D6-CA23706A0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7788" y="231774"/>
            <a:ext cx="3276600" cy="4680000"/>
          </a:xfrm>
        </p:spPr>
        <p:txBody>
          <a:bodyPr anchor="ctr"/>
          <a:lstStyle>
            <a:lvl1pPr marL="239713" indent="-239713">
              <a:buClr>
                <a:schemeClr val="tx2"/>
              </a:buClr>
              <a:buFont typeface="+mj-lt"/>
              <a:buAutoNum type="arabicPeriod"/>
              <a:defRPr>
                <a:solidFill>
                  <a:srgbClr val="6E6259"/>
                </a:solidFill>
              </a:defRPr>
            </a:lvl1pPr>
            <a:lvl2pPr marL="407988" indent="-173038">
              <a:buClr>
                <a:schemeClr val="tx2"/>
              </a:buClr>
              <a:buFont typeface="+mj-lt"/>
              <a:buAutoNum type="arabicPeriod"/>
              <a:defRPr>
                <a:solidFill>
                  <a:srgbClr val="6E6259"/>
                </a:solidFill>
              </a:defRPr>
            </a:lvl2pPr>
            <a:lvl3pPr marL="587375" indent="-174625">
              <a:buClr>
                <a:schemeClr val="tx2"/>
              </a:buClr>
              <a:buFont typeface="+mj-lt"/>
              <a:buAutoNum type="arabicPeriod"/>
              <a:defRPr>
                <a:solidFill>
                  <a:srgbClr val="6E6259"/>
                </a:solidFill>
              </a:defRPr>
            </a:lvl3pPr>
            <a:lvl4pPr marL="768350" indent="-188913">
              <a:buClr>
                <a:schemeClr val="tx2"/>
              </a:buClr>
              <a:buFont typeface="+mj-lt"/>
              <a:buAutoNum type="arabicPeriod"/>
              <a:defRPr>
                <a:solidFill>
                  <a:srgbClr val="6E6259"/>
                </a:solidFill>
              </a:defRPr>
            </a:lvl4pPr>
            <a:lvl5pPr marL="946150" indent="-177800">
              <a:buClr>
                <a:schemeClr val="tx2"/>
              </a:buClr>
              <a:buFont typeface="+mj-lt"/>
              <a:buAutoNum type="arabicPeriod"/>
              <a:defRPr>
                <a:solidFill>
                  <a:srgbClr val="6E6259"/>
                </a:solidFill>
              </a:defRPr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DC43ACE-919E-4F14-B57A-476B078BDAD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8C85202-0B59-48F2-8674-991A71F862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C77536-C884-4A81-AE68-002872FF97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27FCCC0-FD17-91C1-7CF9-A96C40F28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7017249" y="299811"/>
            <a:ext cx="1839414" cy="17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3" pos="4513" userDrawn="1">
          <p15:clr>
            <a:srgbClr val="FBAE40"/>
          </p15:clr>
        </p15:guide>
        <p15:guide id="4" pos="224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FD8556-0AB6-4925-BC1F-6A8D224BE8A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203575" y="0"/>
            <a:ext cx="5940425" cy="5143500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231775"/>
            <a:ext cx="2663824" cy="1008064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6007" y="4875766"/>
            <a:ext cx="1327855" cy="1293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40096" y="4875766"/>
            <a:ext cx="316567" cy="1293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FC4084A-15B9-46BC-968F-A2F45E8851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7338" y="1384300"/>
            <a:ext cx="2663825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8142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59">
          <p15:clr>
            <a:srgbClr val="FBAE40"/>
          </p15:clr>
        </p15:guide>
        <p15:guide id="2" pos="2018">
          <p15:clr>
            <a:srgbClr val="FBAE40"/>
          </p15:clr>
        </p15:guide>
        <p15:guide id="3" pos="369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2EED53-4FAF-470B-BABA-95415FCA0B32}"/>
              </a:ext>
            </a:extLst>
          </p:cNvPr>
          <p:cNvSpPr/>
          <p:nvPr userDrawn="1"/>
        </p:nvSpPr>
        <p:spPr>
          <a:xfrm>
            <a:off x="0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231774"/>
            <a:ext cx="2663824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6007" y="4875766"/>
            <a:ext cx="1327855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40096" y="4875766"/>
            <a:ext cx="316567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4D410A3-6262-4104-8421-EEA32224C9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8" y="1384300"/>
            <a:ext cx="2663825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0B705-AD58-4371-B16B-CE872F23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1656" y="737389"/>
            <a:ext cx="3744264" cy="333368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728" b="72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rgbClr val="6E6259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grpSp>
        <p:nvGrpSpPr>
          <p:cNvPr id="4" name="Graphic 19">
            <a:extLst>
              <a:ext uri="{FF2B5EF4-FFF2-40B4-BE49-F238E27FC236}">
                <a16:creationId xmlns:a16="http://schemas.microsoft.com/office/drawing/2014/main" id="{14A82DA4-6E44-B92A-0FFF-11F6684B4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D8F5C8E-50B2-ACA8-55FE-88D6DC8C3922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EADE9BF-4EA8-E8E9-BAB9-23175F5B5786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0DB1FC-7E7E-02A3-28CC-0A74372D66B6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06A95B-B19D-ABDC-67A1-7C9E0E7C8729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E47EB89-534A-777A-4691-4A998EF9E818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929CDE-A75F-F9A2-260B-F325864E8083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A07616-65F7-6610-6B18-FCDB78CB0A1C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94470B-EC3E-F9F2-30F8-46440DD7F2FA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25B669-7CC4-75A7-AF73-EF4370F03F8E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C0BC6BF-F144-1A1E-D06A-D575E0A6D799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7AE876C-9817-8E40-A833-377C4C431F36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CD8CC3E-43BD-4043-03D5-E8EBD7D53CBC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92033E5-FCB5-9A70-A884-2B49FD47D19C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7D3C3DD-23B4-9AED-6384-6004176CF1B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352AC3-BAC0-1EA8-C1EE-62443D9D1EB9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346247-9E74-B104-B44F-BD65648AF8D0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AFB3407-708D-8EA5-7196-E72FFB0AD040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BD08AAB-69D9-928B-F9F2-883F804DEC9E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0AD1FB5-2A58-0E04-C496-2280BECE0FE3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FD4D6BF-F7D2-D3A0-8060-132812113EFC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10037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59">
          <p15:clr>
            <a:srgbClr val="FBAE40"/>
          </p15:clr>
        </p15:guide>
        <p15:guide id="2" pos="2018">
          <p15:clr>
            <a:srgbClr val="FBAE40"/>
          </p15:clr>
        </p15:guide>
        <p15:guide id="3" pos="369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3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2EED53-4FAF-470B-BABA-95415FCA0B32}"/>
              </a:ext>
            </a:extLst>
          </p:cNvPr>
          <p:cNvSpPr/>
          <p:nvPr userDrawn="1"/>
        </p:nvSpPr>
        <p:spPr>
          <a:xfrm>
            <a:off x="0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231774"/>
            <a:ext cx="2663824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6007" y="4875766"/>
            <a:ext cx="1327855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40096" y="4875766"/>
            <a:ext cx="316567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4D410A3-6262-4104-8421-EEA32224C9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8" y="1384300"/>
            <a:ext cx="2663825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0B705-AD58-4371-B16B-CE872F23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01656" y="737389"/>
            <a:ext cx="3744264" cy="333368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728" b="728"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rgbClr val="6E6259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grpSp>
        <p:nvGrpSpPr>
          <p:cNvPr id="4" name="Graphic 19">
            <a:extLst>
              <a:ext uri="{FF2B5EF4-FFF2-40B4-BE49-F238E27FC236}">
                <a16:creationId xmlns:a16="http://schemas.microsoft.com/office/drawing/2014/main" id="{F964C485-D05A-E7D6-F4A1-29A286FA0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BEE64A6-B328-B5DD-8BE3-CA20C2A2DB7E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F9C8F4E-8C25-4ACB-CB32-159CEBA8DFF8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437472F-441E-5A7A-0BC5-26599A9BFEE9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A54F82-E7B4-E6CF-F68A-517413945256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68F42E-C66E-EC3D-A2AE-895B9750BBF1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280574-C462-D510-112B-146C7FB85F70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AACE8AC-FC7A-5F9A-95CF-A258977F1B30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439DDCF-FD53-D3AF-EC50-48E9816F0546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5006B0-09FE-3969-6222-19EAE8017F0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1ECBDBB-5824-BF97-BABB-2B6A9868DFA9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7F1EBAA-28C7-040C-3297-86CCF328DD3F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79B7017-B203-2042-2A6F-05B4704F4B05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DC69D91-2D76-F546-C3DD-F4D59BD2461D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E32AD06-2557-24A3-E06B-9ECEB65ECAF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C4E4326-6B0C-328E-CFE8-CC74A75873EE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58D841-A1AE-A7F7-9922-7A21F3E46DB3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ADBA7E6-C78D-C9CB-D0A3-C13B1CA125C2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DADDC98-6E8E-E78C-EC62-7A19B309070E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0E02DF-655D-F7BC-75EE-30311ACD65A6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FF37DD9-88AF-45AA-38BD-A995DE4DDFAE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0212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59">
          <p15:clr>
            <a:srgbClr val="FBAE40"/>
          </p15:clr>
        </p15:guide>
        <p15:guide id="2" pos="2018">
          <p15:clr>
            <a:srgbClr val="FBAE40"/>
          </p15:clr>
        </p15:guide>
        <p15:guide id="3" pos="369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pictures/textboxes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2EED53-4FAF-470B-BABA-95415FCA0B32}"/>
              </a:ext>
            </a:extLst>
          </p:cNvPr>
          <p:cNvSpPr/>
          <p:nvPr userDrawn="1"/>
        </p:nvSpPr>
        <p:spPr>
          <a:xfrm>
            <a:off x="0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231774"/>
            <a:ext cx="2663824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6007" y="4875766"/>
            <a:ext cx="1327855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40096" y="4875766"/>
            <a:ext cx="316567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4D410A3-6262-4104-8421-EEA32224C9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8" y="1384300"/>
            <a:ext cx="2663825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0B705-AD58-4371-B16B-CE872F23B60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38046" y="1166759"/>
            <a:ext cx="877538" cy="781310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91CD0FB5-E4FD-4E34-9502-77B6475DA3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38046" y="2120916"/>
            <a:ext cx="877538" cy="781310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F7DDAB31-986C-40A8-9C1D-E66196707E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38046" y="3075073"/>
            <a:ext cx="877538" cy="781310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ED74DBC9-5F8C-482F-B8EC-528AE7B206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04211" y="1166759"/>
            <a:ext cx="3652452" cy="78131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6E6259"/>
                </a:solidFill>
              </a:defRPr>
            </a:lvl1pPr>
            <a:lvl2pPr marL="179388" indent="0">
              <a:buNone/>
              <a:defRPr sz="1100">
                <a:solidFill>
                  <a:schemeClr val="bg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4526E8DE-9F24-429B-97B3-00129BD207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4211" y="2120916"/>
            <a:ext cx="3652452" cy="78131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6E6259"/>
                </a:solidFill>
              </a:defRPr>
            </a:lvl1pPr>
            <a:lvl2pPr marL="179388" indent="0">
              <a:buNone/>
              <a:defRPr sz="1100">
                <a:solidFill>
                  <a:schemeClr val="bg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6980C8EB-C6DC-4B20-952E-C374410D18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4211" y="3075073"/>
            <a:ext cx="3652452" cy="78131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6E6259"/>
                </a:solidFill>
              </a:defRPr>
            </a:lvl1pPr>
            <a:lvl2pPr marL="179388" indent="0">
              <a:buNone/>
              <a:defRPr sz="1100">
                <a:solidFill>
                  <a:schemeClr val="bg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4" name="Graphic 19">
            <a:extLst>
              <a:ext uri="{FF2B5EF4-FFF2-40B4-BE49-F238E27FC236}">
                <a16:creationId xmlns:a16="http://schemas.microsoft.com/office/drawing/2014/main" id="{830FEC2E-EE28-FBB0-7DF8-2BA53E155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9AA6291-E3AC-075F-AFFD-259F3F41F8D4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9C5A0F-533B-86D0-A735-A95823E930D9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99790-E22B-3750-8B85-9B7C718AAA65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915DC-C597-8ADE-47A9-E9AC73C59D52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57F583-F6DA-82AA-DB7F-08591E3B8BD2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F6C9949-9305-2557-7120-F8C36D3F3426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4E2F7B-346B-407C-BAE0-54888E54356F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BEB0149-38F2-7B2E-852E-FBF33770C173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923B94-FC3A-A3BA-C755-CEC22452719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A7E6BA-5AE4-1ACD-3686-FD4B7E3805E4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D029D2-CB80-1789-30FA-AE46734AFAE8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8791EC8-1916-2425-36F2-A94FC5AF08E6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6ED6B34-D1C6-A612-7C83-9A9FB543A111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108E6A-4A32-07C1-37BA-270A3A9D7445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DC3530-6E9D-68F4-77D2-99CD5BB7B20B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7A2292-96B4-4597-CC42-FBA63B4B13F0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CB8B3D4-2F9B-5446-68F5-EC521595BF43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962878C-172C-07D9-9954-5E2351C9B482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6E50AE4-B381-9CF4-B3EF-AED976DE915E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7F24A2-66FB-27A5-C972-E026DB7CB3A0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19389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59">
          <p15:clr>
            <a:srgbClr val="FBAE40"/>
          </p15:clr>
        </p15:guide>
        <p15:guide id="2" pos="2018">
          <p15:clr>
            <a:srgbClr val="FBAE40"/>
          </p15:clr>
        </p15:guide>
        <p15:guide id="3" pos="369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pictures/textboxes 2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2EED53-4FAF-470B-BABA-95415FCA0B32}"/>
              </a:ext>
            </a:extLst>
          </p:cNvPr>
          <p:cNvSpPr/>
          <p:nvPr userDrawn="1"/>
        </p:nvSpPr>
        <p:spPr>
          <a:xfrm>
            <a:off x="0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231774"/>
            <a:ext cx="2663824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6007" y="4875766"/>
            <a:ext cx="1327855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40096" y="4875766"/>
            <a:ext cx="316567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4D410A3-6262-4104-8421-EEA32224C9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8" y="1384300"/>
            <a:ext cx="2663825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0B705-AD58-4371-B16B-CE872F23B60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38046" y="1166759"/>
            <a:ext cx="877538" cy="781310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91CD0FB5-E4FD-4E34-9502-77B6475DA3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38046" y="2120916"/>
            <a:ext cx="877538" cy="781310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F7DDAB31-986C-40A8-9C1D-E66196707E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38046" y="3075073"/>
            <a:ext cx="877538" cy="781310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ED74DBC9-5F8C-482F-B8EC-528AE7B206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04211" y="1166759"/>
            <a:ext cx="3652452" cy="78131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6E6259"/>
                </a:solidFill>
              </a:defRPr>
            </a:lvl1pPr>
            <a:lvl2pPr marL="179388" indent="0">
              <a:buNone/>
              <a:defRPr sz="1100">
                <a:solidFill>
                  <a:schemeClr val="bg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4526E8DE-9F24-429B-97B3-00129BD207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4211" y="2120916"/>
            <a:ext cx="3652452" cy="78131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6E6259"/>
                </a:solidFill>
              </a:defRPr>
            </a:lvl1pPr>
            <a:lvl2pPr marL="179388" indent="0">
              <a:buNone/>
              <a:defRPr sz="1100">
                <a:solidFill>
                  <a:schemeClr val="bg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6980C8EB-C6DC-4B20-952E-C374410D18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4211" y="3075073"/>
            <a:ext cx="3652452" cy="78131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rgbClr val="6E6259"/>
                </a:solidFill>
              </a:defRPr>
            </a:lvl1pPr>
            <a:lvl2pPr marL="179388" indent="0">
              <a:buNone/>
              <a:defRPr sz="1100">
                <a:solidFill>
                  <a:schemeClr val="bg1"/>
                </a:solidFill>
              </a:defRPr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4" name="Graphic 19">
            <a:extLst>
              <a:ext uri="{FF2B5EF4-FFF2-40B4-BE49-F238E27FC236}">
                <a16:creationId xmlns:a16="http://schemas.microsoft.com/office/drawing/2014/main" id="{38BD3213-8F66-CA8D-15D6-F95519605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C75C54-2F99-B451-F793-54A93FEEE09E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7A547B-C436-78BB-5A38-17878EC741E6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B380F5-D25D-E212-0CD8-B80CFBC8C5F6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D4B9D9-B3AD-90E6-FFDE-4B738B7271F1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7E25A0-D5D1-01C6-F897-9165837241CA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6C8740C-6E93-687C-EF47-E0D198B6C6F1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7A634A5-7C03-C725-2AF3-08FD7CDA3902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93E32B-AA1A-555B-69AF-789759C71C35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0DC8B6C-1B71-97FB-941B-B86BE4F44E59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11C3BB8-03FE-80CC-C649-7ABAA9D7E150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BA669B-A752-CB1D-40BB-FEE62261193A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0B85C1-28CF-6C37-41D7-9C7A0D50E60F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A16F736-B361-140C-7C81-E0FC5B335220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D95319-A45B-7FC1-1454-9A36480F2DF6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F3D68D8-4EFC-6CE2-6E8F-9F7EFE990B2A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95F20D0-CFFD-5A91-E732-2494367861E9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D9C2C04-BBF5-66D5-0506-DC9C0994D56D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3D3EEA-E8E5-C6DC-BD9A-012CDD3D3709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C5E70C-1BB9-6AD3-AE86-0C3CFE1B8D57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5BFF911-0923-7C86-172A-C69F3541493A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1367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59">
          <p15:clr>
            <a:srgbClr val="FBAE40"/>
          </p15:clr>
        </p15:guide>
        <p15:guide id="2" pos="2018">
          <p15:clr>
            <a:srgbClr val="FBAE40"/>
          </p15:clr>
        </p15:guide>
        <p15:guide id="3" pos="369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0CF30B-0460-4090-8253-4C0C66AF2BC8}"/>
              </a:ext>
            </a:extLst>
          </p:cNvPr>
          <p:cNvSpPr/>
          <p:nvPr userDrawn="1"/>
        </p:nvSpPr>
        <p:spPr>
          <a:xfrm>
            <a:off x="0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231774"/>
            <a:ext cx="2663824" cy="1008064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6007" y="4875766"/>
            <a:ext cx="1327855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40096" y="4875766"/>
            <a:ext cx="316567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9FDFBFB1-B9E7-4A32-A990-00F6849ACC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8" y="1384300"/>
            <a:ext cx="2663824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B0955-4799-4906-A566-C24D9C3A04F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55988" y="231775"/>
            <a:ext cx="5400675" cy="4392613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</a:lstStyle>
          <a:p>
            <a:pPr lvl="0"/>
            <a:r>
              <a:rPr lang="en-GB"/>
              <a:t>Click to add content for example chart or table</a:t>
            </a:r>
          </a:p>
        </p:txBody>
      </p:sp>
      <p:grpSp>
        <p:nvGrpSpPr>
          <p:cNvPr id="4" name="Graphic 19">
            <a:extLst>
              <a:ext uri="{FF2B5EF4-FFF2-40B4-BE49-F238E27FC236}">
                <a16:creationId xmlns:a16="http://schemas.microsoft.com/office/drawing/2014/main" id="{97381B9E-3112-9FC9-1382-BF7A90A48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718AC18-FC97-64C6-5CAB-CABEF421D467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818136-9BBD-A274-DA7C-2A14861FA2FB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8D3AA-D797-43A4-AAE9-CA56585DC50A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7555F13-9A53-D4AA-3E93-8A10586B5943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BDA31E8-7003-0173-1C7B-2F76BE7637A0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ABB404B-7AAD-FEEF-4543-4FDE2FC1377C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3DDDFA1-A0E9-F003-B3FB-40D1CC0C7AFD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E96D0C-457F-2BC9-2753-214A61EBA0C4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601077A-B2FF-1E96-8494-3A0D2833D1A8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DCAFE7-27B3-03E7-3C51-51DFF26185E1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4F3953-166E-5647-39C4-B4376611494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F789D4-79C9-91D7-1121-E17EC2A55CB8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D61804C-D994-0B09-05E8-E1B01A5FC85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457E65B-4392-0ED7-DD18-8AAED0B150D7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7CCCF31-999C-86A3-D6C8-7E0945DC1C00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EFF96A-0C47-8202-0A55-5D64AF8372EA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9E280C5-A4D0-4BB0-BDCC-CC2A1E4C4AB3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F27214-0E18-9488-578A-001AB3F70183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9478AA-B7FE-B613-51FE-D7D8C047675C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C285434-9D76-05CB-0123-14D18C89CD41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84607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59">
          <p15:clr>
            <a:srgbClr val="FBAE40"/>
          </p15:clr>
        </p15:guide>
        <p15:guide id="2" pos="2018">
          <p15:clr>
            <a:srgbClr val="FBAE40"/>
          </p15:clr>
        </p15:guide>
        <p15:guide id="3" pos="3696">
          <p15:clr>
            <a:srgbClr val="FBAE40"/>
          </p15:clr>
        </p15:guide>
        <p15:guide id="5" pos="21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2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0CF30B-0460-4090-8253-4C0C66AF2BC8}"/>
              </a:ext>
            </a:extLst>
          </p:cNvPr>
          <p:cNvSpPr/>
          <p:nvPr userDrawn="1"/>
        </p:nvSpPr>
        <p:spPr>
          <a:xfrm>
            <a:off x="0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231774"/>
            <a:ext cx="2663824" cy="1008064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6007" y="4875766"/>
            <a:ext cx="1327855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40096" y="4875766"/>
            <a:ext cx="316567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9FDFBFB1-B9E7-4A32-A990-00F6849ACC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7338" y="1384300"/>
            <a:ext cx="2663824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B0955-4799-4906-A566-C24D9C3A04F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455988" y="231775"/>
            <a:ext cx="5400675" cy="4392613"/>
          </a:xfrm>
        </p:spPr>
        <p:txBody>
          <a:bodyPr/>
          <a:lstStyle>
            <a:lvl1pPr marL="0" indent="0">
              <a:buNone/>
              <a:defRPr/>
            </a:lvl1pPr>
            <a:lvl2pPr marL="179388" indent="0">
              <a:buNone/>
              <a:defRPr/>
            </a:lvl2pPr>
          </a:lstStyle>
          <a:p>
            <a:pPr lvl="0"/>
            <a:r>
              <a:rPr lang="en-GB"/>
              <a:t>Click to add content for example chart or table</a:t>
            </a:r>
          </a:p>
        </p:txBody>
      </p:sp>
      <p:grpSp>
        <p:nvGrpSpPr>
          <p:cNvPr id="4" name="Graphic 19">
            <a:extLst>
              <a:ext uri="{FF2B5EF4-FFF2-40B4-BE49-F238E27FC236}">
                <a16:creationId xmlns:a16="http://schemas.microsoft.com/office/drawing/2014/main" id="{5BA78A0B-1B55-98CF-3799-9177F7484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9F11FB2-D2AD-3F31-78DC-70326E898AD3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E48C9-2E19-C50E-4EE2-D39EAE5ECB08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3CA30E-10D2-1419-8049-6D032125D3CE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9D6ABC-623A-9A13-F6A8-62D3FD1D8801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BBCFE8F-4061-B364-E3B3-2AD77DE800BA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74118CA-1C1D-29A5-EFCE-B23305EDD5F1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5DF5E8-A2C8-DD42-0FB3-8A90BED271BA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C0838B-88D8-B74F-EE23-22529546FA1C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50476AA-F92E-7640-71BE-FDCDDD2CE19A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EA0CF33-2E11-3E0A-80AB-75E6536DC427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31BF716-37BB-CDA0-79DE-CBEBAAE70913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02BE2F1-5F2C-6184-AF89-0DC498864F43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58384E8-D0A9-5452-78BD-3170D926E88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BABE5C1-24F4-1AC2-B6C4-EFA83C4E8B60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A5A8E9-A83C-CE10-6AA4-95809E685823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4719B28-EB29-BBB3-2136-32228B1E998D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89A71C7-7F6D-4329-81DC-A6B517F8008B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64383C2-4502-776A-AB94-ED799E917253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99DC1FD-EB2C-1715-A74F-DC7074B3B98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8B38F65-4345-E216-3676-4E1E3FC7F637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75291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59">
          <p15:clr>
            <a:srgbClr val="FBAE40"/>
          </p15:clr>
        </p15:guide>
        <p15:guide id="2" pos="2018">
          <p15:clr>
            <a:srgbClr val="FBAE40"/>
          </p15:clr>
        </p15:guide>
        <p15:guide id="3" pos="3696">
          <p15:clr>
            <a:srgbClr val="FBAE40"/>
          </p15:clr>
        </p15:guide>
        <p15:guide id="5" pos="2177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char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40" y="231774"/>
            <a:ext cx="8569322" cy="1008063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6007" y="4875766"/>
            <a:ext cx="1327855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40096" y="4875766"/>
            <a:ext cx="316567" cy="129382"/>
          </a:xfrm>
        </p:spPr>
        <p:txBody>
          <a:bodyPr/>
          <a:lstStyle>
            <a:lvl1pPr>
              <a:defRPr>
                <a:solidFill>
                  <a:srgbClr val="A9A9A9"/>
                </a:solidFill>
              </a:defRPr>
            </a:lvl1pPr>
          </a:lstStyle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B9FC45D-54D5-4036-93FE-B8CC03146E43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3203575" y="1387561"/>
            <a:ext cx="2700338" cy="15602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7" name="Chart Placeholder 5">
            <a:extLst>
              <a:ext uri="{FF2B5EF4-FFF2-40B4-BE49-F238E27FC236}">
                <a16:creationId xmlns:a16="http://schemas.microsoft.com/office/drawing/2014/main" id="{4712E5B9-D971-42A0-B7C2-EADDA62014AD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6156324" y="1387561"/>
            <a:ext cx="2700338" cy="15602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9" name="Chart Placeholder 5">
            <a:extLst>
              <a:ext uri="{FF2B5EF4-FFF2-40B4-BE49-F238E27FC236}">
                <a16:creationId xmlns:a16="http://schemas.microsoft.com/office/drawing/2014/main" id="{0512725E-F973-4E54-B29A-0CF2150058E6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3203575" y="3068232"/>
            <a:ext cx="2700338" cy="15602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20" name="Chart Placeholder 5">
            <a:extLst>
              <a:ext uri="{FF2B5EF4-FFF2-40B4-BE49-F238E27FC236}">
                <a16:creationId xmlns:a16="http://schemas.microsoft.com/office/drawing/2014/main" id="{BE898CDF-F524-424F-97F4-3286D721F31E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56324" y="3068232"/>
            <a:ext cx="2700338" cy="156027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401FDBC-1089-4486-B418-A836F55B65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7338" y="1384300"/>
            <a:ext cx="2663825" cy="3252702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79388" indent="0">
              <a:buNone/>
              <a:defRPr sz="1000"/>
            </a:lvl2pPr>
            <a:lvl3pPr marL="360362" indent="0">
              <a:buNone/>
              <a:defRPr sz="1000"/>
            </a:lvl3pPr>
            <a:lvl4pPr marL="539750" indent="0">
              <a:buNone/>
              <a:defRPr sz="1000"/>
            </a:lvl4pPr>
            <a:lvl5pPr marL="719137" indent="0">
              <a:buNone/>
              <a:defRPr sz="10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59">
          <p15:clr>
            <a:srgbClr val="FBAE40"/>
          </p15:clr>
        </p15:guide>
        <p15:guide id="2" pos="2018">
          <p15:clr>
            <a:srgbClr val="FBAE40"/>
          </p15:clr>
        </p15:guide>
        <p15:guide id="3" pos="3719" userDrawn="1">
          <p15:clr>
            <a:srgbClr val="FBAE40"/>
          </p15:clr>
        </p15:guide>
        <p15:guide id="4" pos="3878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 and text boxes">
    <p:bg>
      <p:bgPr>
        <a:solidFill>
          <a:srgbClr val="FC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B9D176-43F4-4CF4-9D48-99DC583F1D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9144000" cy="2664823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854116"/>
            <a:ext cx="2628899" cy="959674"/>
          </a:xfrm>
        </p:spPr>
        <p:txBody>
          <a:bodyPr anchor="b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Short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4B38B19-CADF-4FC1-9242-DEBCD1E6C24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7337" y="3892165"/>
            <a:ext cx="2628899" cy="73222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rgbClr val="6E625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0E5DF87C-1B84-491A-8BE0-03F3EBFD0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25775" y="2481943"/>
            <a:ext cx="1363345" cy="1755647"/>
          </a:xfrm>
          <a:solidFill>
            <a:srgbClr val="F7EAE4"/>
          </a:solidFill>
        </p:spPr>
        <p:txBody>
          <a:bodyPr lIns="180000" tIns="144000" rIns="180000" bIns="144000">
            <a:normAutofit/>
          </a:bodyPr>
          <a:lstStyle>
            <a:lvl1pPr marL="0" indent="0">
              <a:buNone/>
              <a:defRPr sz="1000"/>
            </a:lvl1pPr>
            <a:lvl2pPr marL="87313" indent="0">
              <a:buNone/>
              <a:defRPr sz="1000"/>
            </a:lvl2pPr>
            <a:lvl3pPr marL="179387" indent="0">
              <a:buNone/>
              <a:defRPr sz="1000"/>
            </a:lvl3pPr>
            <a:lvl4pPr marL="266700" indent="0">
              <a:buNone/>
              <a:defRPr sz="1000"/>
            </a:lvl4pPr>
            <a:lvl5pPr marL="360362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647C692-E63D-49B1-87FE-EBCEE077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12486" y="2481943"/>
            <a:ext cx="1363345" cy="1755647"/>
          </a:xfrm>
          <a:solidFill>
            <a:srgbClr val="F7EAE4"/>
          </a:solidFill>
        </p:spPr>
        <p:txBody>
          <a:bodyPr lIns="180000" tIns="144000" rIns="180000" bIns="144000">
            <a:normAutofit/>
          </a:bodyPr>
          <a:lstStyle>
            <a:lvl1pPr marL="0" indent="0">
              <a:buNone/>
              <a:defRPr sz="1000"/>
            </a:lvl1pPr>
            <a:lvl2pPr marL="87313" indent="0">
              <a:buNone/>
              <a:defRPr sz="1000"/>
            </a:lvl2pPr>
            <a:lvl3pPr marL="179387" indent="0">
              <a:buNone/>
              <a:defRPr sz="1000"/>
            </a:lvl3pPr>
            <a:lvl4pPr marL="266700" indent="0">
              <a:buNone/>
              <a:defRPr sz="1000"/>
            </a:lvl4pPr>
            <a:lvl5pPr marL="360362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3A47FA5-323D-4520-BD12-CAE3891837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99197" y="2481943"/>
            <a:ext cx="1363345" cy="1755647"/>
          </a:xfrm>
          <a:solidFill>
            <a:srgbClr val="F7EAE4"/>
          </a:solidFill>
        </p:spPr>
        <p:txBody>
          <a:bodyPr lIns="180000" tIns="144000" rIns="180000" bIns="144000">
            <a:normAutofit/>
          </a:bodyPr>
          <a:lstStyle>
            <a:lvl1pPr marL="0" indent="0">
              <a:buNone/>
              <a:defRPr sz="1000"/>
            </a:lvl1pPr>
            <a:lvl2pPr marL="87313" indent="0">
              <a:buNone/>
              <a:defRPr sz="1000"/>
            </a:lvl2pPr>
            <a:lvl3pPr marL="179387" indent="0">
              <a:buNone/>
              <a:defRPr sz="1000"/>
            </a:lvl3pPr>
            <a:lvl4pPr marL="266700" indent="0">
              <a:buNone/>
              <a:defRPr sz="1000"/>
            </a:lvl4pPr>
            <a:lvl5pPr marL="360362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8C725A-89A3-4153-BB30-F09829AE080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85909" y="2481943"/>
            <a:ext cx="1363345" cy="1755647"/>
          </a:xfrm>
          <a:solidFill>
            <a:srgbClr val="F7EAE4"/>
          </a:solidFill>
        </p:spPr>
        <p:txBody>
          <a:bodyPr lIns="180000" tIns="144000" rIns="180000" bIns="144000">
            <a:normAutofit/>
          </a:bodyPr>
          <a:lstStyle>
            <a:lvl1pPr marL="0" indent="0">
              <a:buNone/>
              <a:defRPr sz="1000"/>
            </a:lvl1pPr>
            <a:lvl2pPr marL="87313" indent="0">
              <a:buNone/>
              <a:defRPr sz="1000"/>
            </a:lvl2pPr>
            <a:lvl3pPr marL="179387" indent="0">
              <a:buNone/>
              <a:defRPr sz="1000"/>
            </a:lvl3pPr>
            <a:lvl4pPr marL="266700" indent="0">
              <a:buNone/>
              <a:defRPr sz="1000"/>
            </a:lvl4pPr>
            <a:lvl5pPr marL="360362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aphic 19">
            <a:extLst>
              <a:ext uri="{FF2B5EF4-FFF2-40B4-BE49-F238E27FC236}">
                <a16:creationId xmlns:a16="http://schemas.microsoft.com/office/drawing/2014/main" id="{1EAE3600-A0C6-8E2D-4AE0-6C8A1218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1ED02E-7C4D-84D2-727B-2A0550A29BD8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0A03B3-1685-0F95-B0E7-C9B38B23DE6F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ED28E2-1665-7418-1B17-5E77492DD5B1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DE0972-446A-B37E-62C5-47D9D9C6A5E5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D5E41E-D610-FD15-4EDD-C072DB384266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0E066FD-86E2-5CD9-D40D-12604521EEDE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CE3CB4-541B-3461-15F7-7C7CDBD7EF75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DABAE1-F3B1-AFF6-DA18-961A94820007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650A3F-4A92-C20A-27CA-25202859649E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ED3BBF2-8651-F291-E571-7AEA4042DBCC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A792A96-3A82-6D64-03DE-857394E7A44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4DC1F2-5855-782A-9F98-2E148CA21C87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A3DC96D-8A04-0639-84B0-8B6ED5B29D3A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8C7766-7AD1-5D7A-9E72-2BCB67B3E61E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F0BEF4F-8F9D-E51D-7B49-5B36316BAA42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52B6FCE-D8C7-3DF1-8528-08CD6B8D80A8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A55FE1-F6A4-A4AB-D6CC-C85D3357EDAB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332606-5DFC-6E5A-EA38-17091A7B6C3F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411F280-5A37-8F4E-6F57-84757EDBAB6A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65DDC0D-A10B-EBBA-EB60-2F3BCA95E584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6227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703" userDrawn="1">
          <p15:clr>
            <a:srgbClr val="FBAE40"/>
          </p15:clr>
        </p15:guide>
        <p15:guide id="6" pos="1906">
          <p15:clr>
            <a:srgbClr val="FBAE40"/>
          </p15:clr>
        </p15:guide>
        <p15:guide id="8" pos="4641" userDrawn="1">
          <p15:clr>
            <a:srgbClr val="FBAE40"/>
          </p15:clr>
        </p15:guide>
        <p15:guide id="9" pos="2765" userDrawn="1">
          <p15:clr>
            <a:srgbClr val="FBAE40"/>
          </p15:clr>
        </p15:guide>
        <p15:guide id="10" pos="2841" userDrawn="1">
          <p15:clr>
            <a:srgbClr val="FBAE40"/>
          </p15:clr>
        </p15:guide>
        <p15:guide id="11" pos="4713" userDrawn="1">
          <p15:clr>
            <a:srgbClr val="FBAE40"/>
          </p15:clr>
        </p15:guide>
        <p15:guide id="12" pos="3779" userDrawn="1">
          <p15:clr>
            <a:srgbClr val="FBAE40"/>
          </p15:clr>
        </p15:guide>
        <p15:guide id="13" pos="1837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picture">
    <p:bg>
      <p:bgPr>
        <a:solidFill>
          <a:srgbClr val="F1EFED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87338" y="735013"/>
            <a:ext cx="3273091" cy="179318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Add your quote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93DDC7-6347-4E7C-80D6-CA23706A068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3829" y="231775"/>
            <a:ext cx="3276600" cy="365208"/>
          </a:xfrm>
        </p:spPr>
        <p:txBody>
          <a:bodyPr tIns="36000">
            <a:normAutofit/>
          </a:bodyPr>
          <a:lstStyle>
            <a:lvl1pPr marL="0" indent="0">
              <a:spcBef>
                <a:spcPts val="0"/>
              </a:spcBef>
              <a:buClr>
                <a:schemeClr val="accent6"/>
              </a:buClr>
              <a:buFont typeface="+mj-lt"/>
              <a:buNone/>
              <a:defRPr sz="1200">
                <a:solidFill>
                  <a:schemeClr val="tx2"/>
                </a:solidFill>
              </a:defRPr>
            </a:lvl1pPr>
            <a:lvl2pPr marL="234950" indent="0">
              <a:buClr>
                <a:schemeClr val="accent6"/>
              </a:buClr>
              <a:buFont typeface="+mj-lt"/>
              <a:buNone/>
              <a:defRPr>
                <a:solidFill>
                  <a:schemeClr val="bg1"/>
                </a:solidFill>
              </a:defRPr>
            </a:lvl2pPr>
            <a:lvl3pPr marL="587375" indent="-174625">
              <a:buClr>
                <a:schemeClr val="accent6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 marL="768350" indent="-188913">
              <a:buClr>
                <a:schemeClr val="accent6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4pPr>
            <a:lvl5pPr marL="946150" indent="-177800">
              <a:buClr>
                <a:schemeClr val="accent6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intro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DC43ACE-919E-4F14-B57A-476B078BDADC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8C85202-0B59-48F2-8674-991A71F862D0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C77536-C884-4A81-AE68-002872FF9735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1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3" pos="4513">
          <p15:clr>
            <a:srgbClr val="FBAE40"/>
          </p15:clr>
        </p15:guide>
        <p15:guide id="4" pos="22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1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457200" rtl="0" eaLnBrk="1" latinLnBrk="0" hangingPunct="1">
              <a:defRPr lang="en-GB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457200" rtl="0" eaLnBrk="1" latinLnBrk="0" hangingPunct="1">
              <a:defRPr lang="en-GB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E8E522A-0F73-469A-8FB8-09265CCA7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1243853"/>
            <a:ext cx="3924300" cy="265579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/>
              <a:t>Click to add chapter number and title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41209DDD-923C-7F20-5D98-26797F8C05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3220" y="300804"/>
            <a:ext cx="2141749" cy="2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6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picture 2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87338" y="735013"/>
            <a:ext cx="3273091" cy="179318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Add your quote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93DDC7-6347-4E7C-80D6-CA23706A068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3829" y="231775"/>
            <a:ext cx="3276600" cy="365208"/>
          </a:xfrm>
        </p:spPr>
        <p:txBody>
          <a:bodyPr tIns="36000">
            <a:normAutofit/>
          </a:bodyPr>
          <a:lstStyle>
            <a:lvl1pPr marL="0" indent="0">
              <a:spcBef>
                <a:spcPts val="0"/>
              </a:spcBef>
              <a:buClr>
                <a:schemeClr val="accent6"/>
              </a:buClr>
              <a:buFont typeface="+mj-lt"/>
              <a:buNone/>
              <a:defRPr sz="1200">
                <a:solidFill>
                  <a:schemeClr val="tx2"/>
                </a:solidFill>
              </a:defRPr>
            </a:lvl1pPr>
            <a:lvl2pPr marL="234950" indent="0">
              <a:buClr>
                <a:schemeClr val="accent6"/>
              </a:buClr>
              <a:buFont typeface="+mj-lt"/>
              <a:buNone/>
              <a:defRPr>
                <a:solidFill>
                  <a:schemeClr val="bg1"/>
                </a:solidFill>
              </a:defRPr>
            </a:lvl2pPr>
            <a:lvl3pPr marL="587375" indent="-174625">
              <a:buClr>
                <a:schemeClr val="accent6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 marL="768350" indent="-188913">
              <a:buClr>
                <a:schemeClr val="accent6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4pPr>
            <a:lvl5pPr marL="946150" indent="-177800">
              <a:buClr>
                <a:schemeClr val="accent6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 intro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DC43ACE-919E-4F14-B57A-476B078BDADC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8C85202-0B59-48F2-8674-991A71F862D0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C77536-C884-4A81-AE68-002872FF9735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46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3" pos="4513">
          <p15:clr>
            <a:srgbClr val="FBAE40"/>
          </p15:clr>
        </p15:guide>
        <p15:guide id="4" pos="22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1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CBC1972-8065-4A53-B307-68AB4006EBA4}"/>
              </a:ext>
            </a:extLst>
          </p:cNvPr>
          <p:cNvSpPr/>
          <p:nvPr userDrawn="1"/>
        </p:nvSpPr>
        <p:spPr>
          <a:xfrm>
            <a:off x="4604362" y="0"/>
            <a:ext cx="453963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aphic 19">
            <a:extLst>
              <a:ext uri="{FF2B5EF4-FFF2-40B4-BE49-F238E27FC236}">
                <a16:creationId xmlns:a16="http://schemas.microsoft.com/office/drawing/2014/main" id="{E1AED2E5-EACC-4379-8B86-BDCC33C41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125" y="4482250"/>
            <a:ext cx="1535077" cy="256610"/>
            <a:chOff x="301852" y="4913727"/>
            <a:chExt cx="487916" cy="8156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6BA168-9CE4-44AB-B941-D8DA4F05E79C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94091C-6139-4AFE-89FC-2B31F67136BA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73ACD1-A8F0-4238-BB65-845CC0309217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67C362-E84E-440A-8FB1-AEE702C8EE7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4458EE-BAB5-4F5D-8AD0-E3DCB92505A2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78A7-70C7-4F30-927E-37994B0EC79F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868A66-D56A-4AE3-B9EB-8DA8B77CCAE9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65657E-3350-49C4-80F1-230CA744F304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EA226B-3CD7-4150-951D-C7E8373D179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910130-9080-4F24-B7C6-72FEB75AD2CD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84E3B8-A874-464A-9343-39D84B674DC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C8E9EB-3D75-4469-B770-80DA62F0B1DA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489DD3-7B6F-4BB5-B7A3-F00CCFB28C8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6E3C15-90E3-49A7-B611-6558D0D1043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95DFB8-9A64-4C6F-A877-531F37AD0F20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6215F6-3A3D-44A7-8588-FB218EE36DC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6B71A1-9996-4901-B9D3-54FC81E74F1A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D2AC48-6726-4552-87BB-E6D57D78A20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A4CC45-8BAB-4AE6-B09B-2C920E8D1F0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5DD9E6-B7AC-48D1-8849-FD3548138D2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053A396-A4E8-411D-9AC4-A95D53FA72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261" y="231775"/>
            <a:ext cx="2824965" cy="3245469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Add text for example Thank you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2B055659-967E-4FB4-B761-219916CE0D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261" y="3890836"/>
            <a:ext cx="2705129" cy="365125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GB"/>
              <a:t>Click to add date and/or presenters name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C2DB897-8449-CFD3-23E6-C0EBE3FD5A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-900"/>
            <a:ext cx="4572000" cy="5144400"/>
          </a:xfr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Dots">
            <a:extLst>
              <a:ext uri="{FF2B5EF4-FFF2-40B4-BE49-F238E27FC236}">
                <a16:creationId xmlns:a16="http://schemas.microsoft.com/office/drawing/2014/main" id="{A262D474-E493-6A11-4A1D-8162416F9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444502" y="276035"/>
            <a:ext cx="1793181" cy="1842720"/>
          </a:xfrm>
          <a:custGeom>
            <a:avLst/>
            <a:gdLst>
              <a:gd name="connsiteX0" fmla="*/ 23773 w 1793181"/>
              <a:gd name="connsiteY0" fmla="*/ 1817965 h 1842720"/>
              <a:gd name="connsiteX1" fmla="*/ 11561 w 1793181"/>
              <a:gd name="connsiteY1" fmla="*/ 1830141 h 1842720"/>
              <a:gd name="connsiteX2" fmla="*/ 0 w 1793181"/>
              <a:gd name="connsiteY2" fmla="*/ 1817625 h 1842720"/>
              <a:gd name="connsiteX3" fmla="*/ 12169 w 1793181"/>
              <a:gd name="connsiteY3" fmla="*/ 1805098 h 1842720"/>
              <a:gd name="connsiteX4" fmla="*/ 12216 w 1793181"/>
              <a:gd name="connsiteY4" fmla="*/ 1805098 h 1842720"/>
              <a:gd name="connsiteX5" fmla="*/ 23773 w 1793181"/>
              <a:gd name="connsiteY5" fmla="*/ 1817965 h 1842720"/>
              <a:gd name="connsiteX6" fmla="*/ 328537 w 1793181"/>
              <a:gd name="connsiteY6" fmla="*/ 1818256 h 1842720"/>
              <a:gd name="connsiteX7" fmla="*/ 304113 w 1793181"/>
              <a:gd name="connsiteY7" fmla="*/ 1842712 h 1842720"/>
              <a:gd name="connsiteX8" fmla="*/ 280896 w 1793181"/>
              <a:gd name="connsiteY8" fmla="*/ 1817624 h 1842720"/>
              <a:gd name="connsiteX9" fmla="*/ 305279 w 1793181"/>
              <a:gd name="connsiteY9" fmla="*/ 1792523 h 1842720"/>
              <a:gd name="connsiteX10" fmla="*/ 305329 w 1793181"/>
              <a:gd name="connsiteY10" fmla="*/ 1792523 h 1842720"/>
              <a:gd name="connsiteX11" fmla="*/ 328537 w 1793181"/>
              <a:gd name="connsiteY11" fmla="*/ 1818256 h 1842720"/>
              <a:gd name="connsiteX12" fmla="*/ 340145 w 1793181"/>
              <a:gd name="connsiteY12" fmla="*/ 1517734 h 1842720"/>
              <a:gd name="connsiteX13" fmla="*/ 303550 w 1793181"/>
              <a:gd name="connsiteY13" fmla="*/ 1554409 h 1842720"/>
              <a:gd name="connsiteX14" fmla="*/ 268726 w 1793181"/>
              <a:gd name="connsiteY14" fmla="*/ 1516758 h 1842720"/>
              <a:gd name="connsiteX15" fmla="*/ 305324 w 1793181"/>
              <a:gd name="connsiteY15" fmla="*/ 1479179 h 1842720"/>
              <a:gd name="connsiteX16" fmla="*/ 305329 w 1793181"/>
              <a:gd name="connsiteY16" fmla="*/ 1479179 h 1842720"/>
              <a:gd name="connsiteX17" fmla="*/ 340145 w 1793181"/>
              <a:gd name="connsiteY17" fmla="*/ 1517734 h 1842720"/>
              <a:gd name="connsiteX18" fmla="*/ 609814 w 1793181"/>
              <a:gd name="connsiteY18" fmla="*/ 1817965 h 1842720"/>
              <a:gd name="connsiteX19" fmla="*/ 597602 w 1793181"/>
              <a:gd name="connsiteY19" fmla="*/ 1830141 h 1842720"/>
              <a:gd name="connsiteX20" fmla="*/ 586041 w 1793181"/>
              <a:gd name="connsiteY20" fmla="*/ 1817624 h 1842720"/>
              <a:gd name="connsiteX21" fmla="*/ 598112 w 1793181"/>
              <a:gd name="connsiteY21" fmla="*/ 1805098 h 1842720"/>
              <a:gd name="connsiteX22" fmla="*/ 598257 w 1793181"/>
              <a:gd name="connsiteY22" fmla="*/ 1805098 h 1842720"/>
              <a:gd name="connsiteX23" fmla="*/ 609814 w 1793181"/>
              <a:gd name="connsiteY23" fmla="*/ 1817965 h 1842720"/>
              <a:gd name="connsiteX24" fmla="*/ 609907 w 1793181"/>
              <a:gd name="connsiteY24" fmla="*/ 1216232 h 1842720"/>
              <a:gd name="connsiteX25" fmla="*/ 597695 w 1793181"/>
              <a:gd name="connsiteY25" fmla="*/ 1228511 h 1842720"/>
              <a:gd name="connsiteX26" fmla="*/ 586040 w 1793181"/>
              <a:gd name="connsiteY26" fmla="*/ 1215892 h 1842720"/>
              <a:gd name="connsiteX27" fmla="*/ 598210 w 1793181"/>
              <a:gd name="connsiteY27" fmla="*/ 1203366 h 1842720"/>
              <a:gd name="connsiteX28" fmla="*/ 598257 w 1793181"/>
              <a:gd name="connsiteY28" fmla="*/ 1203366 h 1842720"/>
              <a:gd name="connsiteX29" fmla="*/ 609907 w 1793181"/>
              <a:gd name="connsiteY29" fmla="*/ 1216232 h 1842720"/>
              <a:gd name="connsiteX30" fmla="*/ 621464 w 1793181"/>
              <a:gd name="connsiteY30" fmla="*/ 1517438 h 1842720"/>
              <a:gd name="connsiteX31" fmla="*/ 597040 w 1793181"/>
              <a:gd name="connsiteY31" fmla="*/ 1541894 h 1842720"/>
              <a:gd name="connsiteX32" fmla="*/ 573823 w 1793181"/>
              <a:gd name="connsiteY32" fmla="*/ 1516757 h 1842720"/>
              <a:gd name="connsiteX33" fmla="*/ 598159 w 1793181"/>
              <a:gd name="connsiteY33" fmla="*/ 1491706 h 1842720"/>
              <a:gd name="connsiteX34" fmla="*/ 598256 w 1793181"/>
              <a:gd name="connsiteY34" fmla="*/ 1491706 h 1842720"/>
              <a:gd name="connsiteX35" fmla="*/ 621464 w 1793181"/>
              <a:gd name="connsiteY35" fmla="*/ 1517438 h 1842720"/>
              <a:gd name="connsiteX36" fmla="*/ 621464 w 1793181"/>
              <a:gd name="connsiteY36" fmla="*/ 915705 h 1842720"/>
              <a:gd name="connsiteX37" fmla="*/ 597040 w 1793181"/>
              <a:gd name="connsiteY37" fmla="*/ 940161 h 1842720"/>
              <a:gd name="connsiteX38" fmla="*/ 573823 w 1793181"/>
              <a:gd name="connsiteY38" fmla="*/ 915075 h 1842720"/>
              <a:gd name="connsiteX39" fmla="*/ 598206 w 1793181"/>
              <a:gd name="connsiteY39" fmla="*/ 889973 h 1842720"/>
              <a:gd name="connsiteX40" fmla="*/ 598256 w 1793181"/>
              <a:gd name="connsiteY40" fmla="*/ 889973 h 1842720"/>
              <a:gd name="connsiteX41" fmla="*/ 621464 w 1793181"/>
              <a:gd name="connsiteY41" fmla="*/ 915705 h 1842720"/>
              <a:gd name="connsiteX42" fmla="*/ 902740 w 1793181"/>
              <a:gd name="connsiteY42" fmla="*/ 1817965 h 1842720"/>
              <a:gd name="connsiteX43" fmla="*/ 890528 w 1793181"/>
              <a:gd name="connsiteY43" fmla="*/ 1830141 h 1842720"/>
              <a:gd name="connsiteX44" fmla="*/ 878967 w 1793181"/>
              <a:gd name="connsiteY44" fmla="*/ 1817624 h 1842720"/>
              <a:gd name="connsiteX45" fmla="*/ 891038 w 1793181"/>
              <a:gd name="connsiteY45" fmla="*/ 1805098 h 1842720"/>
              <a:gd name="connsiteX46" fmla="*/ 891183 w 1793181"/>
              <a:gd name="connsiteY46" fmla="*/ 1805098 h 1842720"/>
              <a:gd name="connsiteX47" fmla="*/ 902740 w 1793181"/>
              <a:gd name="connsiteY47" fmla="*/ 1817965 h 1842720"/>
              <a:gd name="connsiteX48" fmla="*/ 902740 w 1793181"/>
              <a:gd name="connsiteY48" fmla="*/ 1517097 h 1842720"/>
              <a:gd name="connsiteX49" fmla="*/ 890528 w 1793181"/>
              <a:gd name="connsiteY49" fmla="*/ 1529273 h 1842720"/>
              <a:gd name="connsiteX50" fmla="*/ 878967 w 1793181"/>
              <a:gd name="connsiteY50" fmla="*/ 1516757 h 1842720"/>
              <a:gd name="connsiteX51" fmla="*/ 891136 w 1793181"/>
              <a:gd name="connsiteY51" fmla="*/ 1504231 h 1842720"/>
              <a:gd name="connsiteX52" fmla="*/ 891183 w 1793181"/>
              <a:gd name="connsiteY52" fmla="*/ 1504231 h 1842720"/>
              <a:gd name="connsiteX53" fmla="*/ 902740 w 1793181"/>
              <a:gd name="connsiteY53" fmla="*/ 1517097 h 1842720"/>
              <a:gd name="connsiteX54" fmla="*/ 914390 w 1793181"/>
              <a:gd name="connsiteY54" fmla="*/ 1216571 h 1842720"/>
              <a:gd name="connsiteX55" fmla="*/ 889966 w 1793181"/>
              <a:gd name="connsiteY55" fmla="*/ 1241026 h 1842720"/>
              <a:gd name="connsiteX56" fmla="*/ 866749 w 1793181"/>
              <a:gd name="connsiteY56" fmla="*/ 1215890 h 1842720"/>
              <a:gd name="connsiteX57" fmla="*/ 891179 w 1793181"/>
              <a:gd name="connsiteY57" fmla="*/ 1190839 h 1842720"/>
              <a:gd name="connsiteX58" fmla="*/ 891182 w 1793181"/>
              <a:gd name="connsiteY58" fmla="*/ 1190839 h 1842720"/>
              <a:gd name="connsiteX59" fmla="*/ 914390 w 1793181"/>
              <a:gd name="connsiteY59" fmla="*/ 1216571 h 1842720"/>
              <a:gd name="connsiteX60" fmla="*/ 914954 w 1793181"/>
              <a:gd name="connsiteY60" fmla="*/ 614844 h 1842720"/>
              <a:gd name="connsiteX61" fmla="*/ 890571 w 1793181"/>
              <a:gd name="connsiteY61" fmla="*/ 639343 h 1842720"/>
              <a:gd name="connsiteX62" fmla="*/ 867308 w 1793181"/>
              <a:gd name="connsiteY62" fmla="*/ 614257 h 1842720"/>
              <a:gd name="connsiteX63" fmla="*/ 891694 w 1793181"/>
              <a:gd name="connsiteY63" fmla="*/ 589157 h 1842720"/>
              <a:gd name="connsiteX64" fmla="*/ 914954 w 1793181"/>
              <a:gd name="connsiteY64" fmla="*/ 614844 h 1842720"/>
              <a:gd name="connsiteX65" fmla="*/ 925949 w 1793181"/>
              <a:gd name="connsiteY65" fmla="*/ 916046 h 1842720"/>
              <a:gd name="connsiteX66" fmla="*/ 889311 w 1793181"/>
              <a:gd name="connsiteY66" fmla="*/ 952677 h 1842720"/>
              <a:gd name="connsiteX67" fmla="*/ 854533 w 1793181"/>
              <a:gd name="connsiteY67" fmla="*/ 915075 h 1842720"/>
              <a:gd name="connsiteX68" fmla="*/ 891179 w 1793181"/>
              <a:gd name="connsiteY68" fmla="*/ 877447 h 1842720"/>
              <a:gd name="connsiteX69" fmla="*/ 891183 w 1793181"/>
              <a:gd name="connsiteY69" fmla="*/ 877447 h 1842720"/>
              <a:gd name="connsiteX70" fmla="*/ 925949 w 1793181"/>
              <a:gd name="connsiteY70" fmla="*/ 916046 h 1842720"/>
              <a:gd name="connsiteX71" fmla="*/ 1195666 w 1793181"/>
              <a:gd name="connsiteY71" fmla="*/ 1817916 h 1842720"/>
              <a:gd name="connsiteX72" fmla="*/ 1183500 w 1793181"/>
              <a:gd name="connsiteY72" fmla="*/ 1830146 h 1842720"/>
              <a:gd name="connsiteX73" fmla="*/ 1171893 w 1793181"/>
              <a:gd name="connsiteY73" fmla="*/ 1817625 h 1842720"/>
              <a:gd name="connsiteX74" fmla="*/ 1184062 w 1793181"/>
              <a:gd name="connsiteY74" fmla="*/ 1805098 h 1842720"/>
              <a:gd name="connsiteX75" fmla="*/ 1195666 w 1793181"/>
              <a:gd name="connsiteY75" fmla="*/ 1817916 h 1842720"/>
              <a:gd name="connsiteX76" fmla="*/ 1195666 w 1793181"/>
              <a:gd name="connsiteY76" fmla="*/ 614499 h 1842720"/>
              <a:gd name="connsiteX77" fmla="*/ 1183500 w 1793181"/>
              <a:gd name="connsiteY77" fmla="*/ 626728 h 1842720"/>
              <a:gd name="connsiteX78" fmla="*/ 1171893 w 1793181"/>
              <a:gd name="connsiteY78" fmla="*/ 614208 h 1842720"/>
              <a:gd name="connsiteX79" fmla="*/ 1184062 w 1793181"/>
              <a:gd name="connsiteY79" fmla="*/ 601683 h 1842720"/>
              <a:gd name="connsiteX80" fmla="*/ 1195666 w 1793181"/>
              <a:gd name="connsiteY80" fmla="*/ 614499 h 1842720"/>
              <a:gd name="connsiteX81" fmla="*/ 1195759 w 1793181"/>
              <a:gd name="connsiteY81" fmla="*/ 1216187 h 1842720"/>
              <a:gd name="connsiteX82" fmla="*/ 1183594 w 1793181"/>
              <a:gd name="connsiteY82" fmla="*/ 1228511 h 1842720"/>
              <a:gd name="connsiteX83" fmla="*/ 1171892 w 1793181"/>
              <a:gd name="connsiteY83" fmla="*/ 1215891 h 1842720"/>
              <a:gd name="connsiteX84" fmla="*/ 1184062 w 1793181"/>
              <a:gd name="connsiteY84" fmla="*/ 1203366 h 1842720"/>
              <a:gd name="connsiteX85" fmla="*/ 1195759 w 1793181"/>
              <a:gd name="connsiteY85" fmla="*/ 1216187 h 1842720"/>
              <a:gd name="connsiteX86" fmla="*/ 1207321 w 1793181"/>
              <a:gd name="connsiteY86" fmla="*/ 1517394 h 1842720"/>
              <a:gd name="connsiteX87" fmla="*/ 1182939 w 1793181"/>
              <a:gd name="connsiteY87" fmla="*/ 1541894 h 1842720"/>
              <a:gd name="connsiteX88" fmla="*/ 1159675 w 1793181"/>
              <a:gd name="connsiteY88" fmla="*/ 1516757 h 1842720"/>
              <a:gd name="connsiteX89" fmla="*/ 1184062 w 1793181"/>
              <a:gd name="connsiteY89" fmla="*/ 1491706 h 1842720"/>
              <a:gd name="connsiteX90" fmla="*/ 1207321 w 1793181"/>
              <a:gd name="connsiteY90" fmla="*/ 1517394 h 1842720"/>
              <a:gd name="connsiteX91" fmla="*/ 1207322 w 1793181"/>
              <a:gd name="connsiteY91" fmla="*/ 915661 h 1842720"/>
              <a:gd name="connsiteX92" fmla="*/ 1182939 w 1793181"/>
              <a:gd name="connsiteY92" fmla="*/ 940160 h 1842720"/>
              <a:gd name="connsiteX93" fmla="*/ 1159676 w 1793181"/>
              <a:gd name="connsiteY93" fmla="*/ 915074 h 1842720"/>
              <a:gd name="connsiteX94" fmla="*/ 1184062 w 1793181"/>
              <a:gd name="connsiteY94" fmla="*/ 889974 h 1842720"/>
              <a:gd name="connsiteX95" fmla="*/ 1207322 w 1793181"/>
              <a:gd name="connsiteY95" fmla="*/ 915661 h 1842720"/>
              <a:gd name="connsiteX96" fmla="*/ 1488593 w 1793181"/>
              <a:gd name="connsiteY96" fmla="*/ 915365 h 1842720"/>
              <a:gd name="connsiteX97" fmla="*/ 1476427 w 1793181"/>
              <a:gd name="connsiteY97" fmla="*/ 927595 h 1842720"/>
              <a:gd name="connsiteX98" fmla="*/ 1464819 w 1793181"/>
              <a:gd name="connsiteY98" fmla="*/ 915075 h 1842720"/>
              <a:gd name="connsiteX99" fmla="*/ 1476989 w 1793181"/>
              <a:gd name="connsiteY99" fmla="*/ 902549 h 1842720"/>
              <a:gd name="connsiteX100" fmla="*/ 1488593 w 1793181"/>
              <a:gd name="connsiteY100" fmla="*/ 915365 h 1842720"/>
              <a:gd name="connsiteX101" fmla="*/ 1500150 w 1793181"/>
              <a:gd name="connsiteY101" fmla="*/ 614839 h 1842720"/>
              <a:gd name="connsiteX102" fmla="*/ 1475772 w 1793181"/>
              <a:gd name="connsiteY102" fmla="*/ 639245 h 1842720"/>
              <a:gd name="connsiteX103" fmla="*/ 1452603 w 1793181"/>
              <a:gd name="connsiteY103" fmla="*/ 614209 h 1842720"/>
              <a:gd name="connsiteX104" fmla="*/ 1476989 w 1793181"/>
              <a:gd name="connsiteY104" fmla="*/ 589157 h 1842720"/>
              <a:gd name="connsiteX105" fmla="*/ 1500150 w 1793181"/>
              <a:gd name="connsiteY105" fmla="*/ 614839 h 1842720"/>
              <a:gd name="connsiteX106" fmla="*/ 1500248 w 1793181"/>
              <a:gd name="connsiteY106" fmla="*/ 1818211 h 1842720"/>
              <a:gd name="connsiteX107" fmla="*/ 1475865 w 1793181"/>
              <a:gd name="connsiteY107" fmla="*/ 1842711 h 1842720"/>
              <a:gd name="connsiteX108" fmla="*/ 1452602 w 1793181"/>
              <a:gd name="connsiteY108" fmla="*/ 1817625 h 1842720"/>
              <a:gd name="connsiteX109" fmla="*/ 1476988 w 1793181"/>
              <a:gd name="connsiteY109" fmla="*/ 1792523 h 1842720"/>
              <a:gd name="connsiteX110" fmla="*/ 1500248 w 1793181"/>
              <a:gd name="connsiteY110" fmla="*/ 1818211 h 1842720"/>
              <a:gd name="connsiteX111" fmla="*/ 1500248 w 1793181"/>
              <a:gd name="connsiteY111" fmla="*/ 1216527 h 1842720"/>
              <a:gd name="connsiteX112" fmla="*/ 1475865 w 1793181"/>
              <a:gd name="connsiteY112" fmla="*/ 1241027 h 1842720"/>
              <a:gd name="connsiteX113" fmla="*/ 1452602 w 1793181"/>
              <a:gd name="connsiteY113" fmla="*/ 1215892 h 1842720"/>
              <a:gd name="connsiteX114" fmla="*/ 1476988 w 1793181"/>
              <a:gd name="connsiteY114" fmla="*/ 1190841 h 1842720"/>
              <a:gd name="connsiteX115" fmla="*/ 1500248 w 1793181"/>
              <a:gd name="connsiteY115" fmla="*/ 1216527 h 1842720"/>
              <a:gd name="connsiteX116" fmla="*/ 1511805 w 1793181"/>
              <a:gd name="connsiteY116" fmla="*/ 1517734 h 1842720"/>
              <a:gd name="connsiteX117" fmla="*/ 1475210 w 1793181"/>
              <a:gd name="connsiteY117" fmla="*/ 1554408 h 1842720"/>
              <a:gd name="connsiteX118" fmla="*/ 1440385 w 1793181"/>
              <a:gd name="connsiteY118" fmla="*/ 1516757 h 1842720"/>
              <a:gd name="connsiteX119" fmla="*/ 1476988 w 1793181"/>
              <a:gd name="connsiteY119" fmla="*/ 1479180 h 1842720"/>
              <a:gd name="connsiteX120" fmla="*/ 1511805 w 1793181"/>
              <a:gd name="connsiteY120" fmla="*/ 1517734 h 1842720"/>
              <a:gd name="connsiteX121" fmla="*/ 1511805 w 1793181"/>
              <a:gd name="connsiteY121" fmla="*/ 314319 h 1842720"/>
              <a:gd name="connsiteX122" fmla="*/ 1475210 w 1793181"/>
              <a:gd name="connsiteY122" fmla="*/ 350994 h 1842720"/>
              <a:gd name="connsiteX123" fmla="*/ 1440385 w 1793181"/>
              <a:gd name="connsiteY123" fmla="*/ 313342 h 1842720"/>
              <a:gd name="connsiteX124" fmla="*/ 1476988 w 1793181"/>
              <a:gd name="connsiteY124" fmla="*/ 275765 h 1842720"/>
              <a:gd name="connsiteX125" fmla="*/ 1511805 w 1793181"/>
              <a:gd name="connsiteY125" fmla="*/ 314319 h 1842720"/>
              <a:gd name="connsiteX126" fmla="*/ 1781519 w 1793181"/>
              <a:gd name="connsiteY126" fmla="*/ 1817916 h 1842720"/>
              <a:gd name="connsiteX127" fmla="*/ 1769353 w 1793181"/>
              <a:gd name="connsiteY127" fmla="*/ 1830146 h 1842720"/>
              <a:gd name="connsiteX128" fmla="*/ 1757746 w 1793181"/>
              <a:gd name="connsiteY128" fmla="*/ 1817625 h 1842720"/>
              <a:gd name="connsiteX129" fmla="*/ 1769915 w 1793181"/>
              <a:gd name="connsiteY129" fmla="*/ 1805098 h 1842720"/>
              <a:gd name="connsiteX130" fmla="*/ 1781519 w 1793181"/>
              <a:gd name="connsiteY130" fmla="*/ 1817916 h 1842720"/>
              <a:gd name="connsiteX131" fmla="*/ 1781519 w 1793181"/>
              <a:gd name="connsiteY131" fmla="*/ 915365 h 1842720"/>
              <a:gd name="connsiteX132" fmla="*/ 1769353 w 1793181"/>
              <a:gd name="connsiteY132" fmla="*/ 927595 h 1842720"/>
              <a:gd name="connsiteX133" fmla="*/ 1757746 w 1793181"/>
              <a:gd name="connsiteY133" fmla="*/ 915075 h 1842720"/>
              <a:gd name="connsiteX134" fmla="*/ 1769915 w 1793181"/>
              <a:gd name="connsiteY134" fmla="*/ 902549 h 1842720"/>
              <a:gd name="connsiteX135" fmla="*/ 1781519 w 1793181"/>
              <a:gd name="connsiteY135" fmla="*/ 915365 h 1842720"/>
              <a:gd name="connsiteX136" fmla="*/ 1781519 w 1793181"/>
              <a:gd name="connsiteY136" fmla="*/ 614499 h 1842720"/>
              <a:gd name="connsiteX137" fmla="*/ 1769353 w 1793181"/>
              <a:gd name="connsiteY137" fmla="*/ 626728 h 1842720"/>
              <a:gd name="connsiteX138" fmla="*/ 1757746 w 1793181"/>
              <a:gd name="connsiteY138" fmla="*/ 614208 h 1842720"/>
              <a:gd name="connsiteX139" fmla="*/ 1769915 w 1793181"/>
              <a:gd name="connsiteY139" fmla="*/ 601683 h 1842720"/>
              <a:gd name="connsiteX140" fmla="*/ 1781519 w 1793181"/>
              <a:gd name="connsiteY140" fmla="*/ 614499 h 1842720"/>
              <a:gd name="connsiteX141" fmla="*/ 1781519 w 1793181"/>
              <a:gd name="connsiteY141" fmla="*/ 12816 h 1842720"/>
              <a:gd name="connsiteX142" fmla="*/ 1769353 w 1793181"/>
              <a:gd name="connsiteY142" fmla="*/ 25046 h 1842720"/>
              <a:gd name="connsiteX143" fmla="*/ 1757746 w 1793181"/>
              <a:gd name="connsiteY143" fmla="*/ 12526 h 1842720"/>
              <a:gd name="connsiteX144" fmla="*/ 1769915 w 1793181"/>
              <a:gd name="connsiteY144" fmla="*/ 0 h 1842720"/>
              <a:gd name="connsiteX145" fmla="*/ 1781519 w 1793181"/>
              <a:gd name="connsiteY145" fmla="*/ 12816 h 1842720"/>
              <a:gd name="connsiteX146" fmla="*/ 1781612 w 1793181"/>
              <a:gd name="connsiteY146" fmla="*/ 1216187 h 1842720"/>
              <a:gd name="connsiteX147" fmla="*/ 1769447 w 1793181"/>
              <a:gd name="connsiteY147" fmla="*/ 1228511 h 1842720"/>
              <a:gd name="connsiteX148" fmla="*/ 1757745 w 1793181"/>
              <a:gd name="connsiteY148" fmla="*/ 1215891 h 1842720"/>
              <a:gd name="connsiteX149" fmla="*/ 1769915 w 1793181"/>
              <a:gd name="connsiteY149" fmla="*/ 1203366 h 1842720"/>
              <a:gd name="connsiteX150" fmla="*/ 1781612 w 1793181"/>
              <a:gd name="connsiteY150" fmla="*/ 1216187 h 1842720"/>
              <a:gd name="connsiteX151" fmla="*/ 1793174 w 1793181"/>
              <a:gd name="connsiteY151" fmla="*/ 313979 h 1842720"/>
              <a:gd name="connsiteX152" fmla="*/ 1768792 w 1793181"/>
              <a:gd name="connsiteY152" fmla="*/ 338478 h 1842720"/>
              <a:gd name="connsiteX153" fmla="*/ 1745528 w 1793181"/>
              <a:gd name="connsiteY153" fmla="*/ 313342 h 1842720"/>
              <a:gd name="connsiteX154" fmla="*/ 1769916 w 1793181"/>
              <a:gd name="connsiteY154" fmla="*/ 288291 h 1842720"/>
              <a:gd name="connsiteX155" fmla="*/ 1793174 w 1793181"/>
              <a:gd name="connsiteY155" fmla="*/ 313979 h 1842720"/>
              <a:gd name="connsiteX156" fmla="*/ 1793175 w 1793181"/>
              <a:gd name="connsiteY156" fmla="*/ 1517394 h 1842720"/>
              <a:gd name="connsiteX157" fmla="*/ 1768792 w 1793181"/>
              <a:gd name="connsiteY157" fmla="*/ 1541894 h 1842720"/>
              <a:gd name="connsiteX158" fmla="*/ 1745528 w 1793181"/>
              <a:gd name="connsiteY158" fmla="*/ 1516758 h 1842720"/>
              <a:gd name="connsiteX159" fmla="*/ 1769916 w 1793181"/>
              <a:gd name="connsiteY159" fmla="*/ 1491706 h 1842720"/>
              <a:gd name="connsiteX160" fmla="*/ 1793175 w 1793181"/>
              <a:gd name="connsiteY160" fmla="*/ 1517394 h 184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1793181" h="1842720">
                <a:moveTo>
                  <a:pt x="23773" y="1817965"/>
                </a:moveTo>
                <a:cubicBezTo>
                  <a:pt x="23591" y="1824880"/>
                  <a:pt x="18123" y="1830333"/>
                  <a:pt x="11561" y="1830141"/>
                </a:cubicBezTo>
                <a:cubicBezTo>
                  <a:pt x="5124" y="1829953"/>
                  <a:pt x="4" y="1824406"/>
                  <a:pt x="0" y="1817625"/>
                </a:cubicBezTo>
                <a:cubicBezTo>
                  <a:pt x="74" y="1810628"/>
                  <a:pt x="5523" y="1805014"/>
                  <a:pt x="12169" y="1805098"/>
                </a:cubicBezTo>
                <a:cubicBezTo>
                  <a:pt x="12184" y="1805098"/>
                  <a:pt x="12202" y="1805098"/>
                  <a:pt x="12216" y="1805098"/>
                </a:cubicBezTo>
                <a:cubicBezTo>
                  <a:pt x="18779" y="1805291"/>
                  <a:pt x="23956" y="1811052"/>
                  <a:pt x="23773" y="1817965"/>
                </a:cubicBezTo>
                <a:close/>
                <a:moveTo>
                  <a:pt x="328537" y="1818256"/>
                </a:moveTo>
                <a:cubicBezTo>
                  <a:pt x="328205" y="1832118"/>
                  <a:pt x="317266" y="1843062"/>
                  <a:pt x="304113" y="1842712"/>
                </a:cubicBezTo>
                <a:cubicBezTo>
                  <a:pt x="291198" y="1842360"/>
                  <a:pt x="280900" y="1831236"/>
                  <a:pt x="280896" y="1817624"/>
                </a:cubicBezTo>
                <a:cubicBezTo>
                  <a:pt x="281050" y="1803599"/>
                  <a:pt x="291966" y="1792360"/>
                  <a:pt x="305279" y="1792523"/>
                </a:cubicBezTo>
                <a:cubicBezTo>
                  <a:pt x="305297" y="1792523"/>
                  <a:pt x="305311" y="1792523"/>
                  <a:pt x="305329" y="1792523"/>
                </a:cubicBezTo>
                <a:cubicBezTo>
                  <a:pt x="318483" y="1792878"/>
                  <a:pt x="328875" y="1804398"/>
                  <a:pt x="328537" y="1818256"/>
                </a:cubicBezTo>
                <a:close/>
                <a:moveTo>
                  <a:pt x="340145" y="1517734"/>
                </a:moveTo>
                <a:cubicBezTo>
                  <a:pt x="339654" y="1538505"/>
                  <a:pt x="323271" y="1554926"/>
                  <a:pt x="303550" y="1554409"/>
                </a:cubicBezTo>
                <a:cubicBezTo>
                  <a:pt x="284163" y="1553901"/>
                  <a:pt x="268706" y="1537188"/>
                  <a:pt x="268726" y="1516758"/>
                </a:cubicBezTo>
                <a:cubicBezTo>
                  <a:pt x="268983" y="1495735"/>
                  <a:pt x="285366" y="1478908"/>
                  <a:pt x="305324" y="1479179"/>
                </a:cubicBezTo>
                <a:cubicBezTo>
                  <a:pt x="305324" y="1479179"/>
                  <a:pt x="305329" y="1479179"/>
                  <a:pt x="305329" y="1479179"/>
                </a:cubicBezTo>
                <a:cubicBezTo>
                  <a:pt x="325050" y="1479698"/>
                  <a:pt x="340637" y="1496958"/>
                  <a:pt x="340145" y="1517734"/>
                </a:cubicBezTo>
                <a:close/>
                <a:moveTo>
                  <a:pt x="609814" y="1817965"/>
                </a:moveTo>
                <a:cubicBezTo>
                  <a:pt x="609632" y="1824879"/>
                  <a:pt x="604164" y="1830333"/>
                  <a:pt x="597602" y="1830141"/>
                </a:cubicBezTo>
                <a:cubicBezTo>
                  <a:pt x="591165" y="1829953"/>
                  <a:pt x="586045" y="1824405"/>
                  <a:pt x="586041" y="1817624"/>
                </a:cubicBezTo>
                <a:cubicBezTo>
                  <a:pt x="586091" y="1810651"/>
                  <a:pt x="591498" y="1805044"/>
                  <a:pt x="598112" y="1805098"/>
                </a:cubicBezTo>
                <a:cubicBezTo>
                  <a:pt x="598163" y="1805098"/>
                  <a:pt x="598210" y="1805098"/>
                  <a:pt x="598257" y="1805098"/>
                </a:cubicBezTo>
                <a:cubicBezTo>
                  <a:pt x="604820" y="1805290"/>
                  <a:pt x="609997" y="1811051"/>
                  <a:pt x="609814" y="1817965"/>
                </a:cubicBezTo>
                <a:close/>
                <a:moveTo>
                  <a:pt x="609907" y="1216232"/>
                </a:moveTo>
                <a:cubicBezTo>
                  <a:pt x="609753" y="1223175"/>
                  <a:pt x="604285" y="1228674"/>
                  <a:pt x="597695" y="1228511"/>
                </a:cubicBezTo>
                <a:cubicBezTo>
                  <a:pt x="591198" y="1228348"/>
                  <a:pt x="586016" y="1222742"/>
                  <a:pt x="586040" y="1215892"/>
                </a:cubicBezTo>
                <a:cubicBezTo>
                  <a:pt x="586115" y="1208894"/>
                  <a:pt x="591563" y="1203282"/>
                  <a:pt x="598210" y="1203366"/>
                </a:cubicBezTo>
                <a:cubicBezTo>
                  <a:pt x="598224" y="1203366"/>
                  <a:pt x="598242" y="1203366"/>
                  <a:pt x="598257" y="1203366"/>
                </a:cubicBezTo>
                <a:cubicBezTo>
                  <a:pt x="604847" y="1203529"/>
                  <a:pt x="610062" y="1209288"/>
                  <a:pt x="609907" y="1216232"/>
                </a:cubicBezTo>
                <a:close/>
                <a:moveTo>
                  <a:pt x="621464" y="1517438"/>
                </a:moveTo>
                <a:cubicBezTo>
                  <a:pt x="621132" y="1531300"/>
                  <a:pt x="610193" y="1542244"/>
                  <a:pt x="597040" y="1541894"/>
                </a:cubicBezTo>
                <a:cubicBezTo>
                  <a:pt x="584107" y="1541542"/>
                  <a:pt x="573800" y="1530388"/>
                  <a:pt x="573823" y="1516757"/>
                </a:cubicBezTo>
                <a:cubicBezTo>
                  <a:pt x="573977" y="1502757"/>
                  <a:pt x="584870" y="1491543"/>
                  <a:pt x="598159" y="1491706"/>
                </a:cubicBezTo>
                <a:cubicBezTo>
                  <a:pt x="598191" y="1491706"/>
                  <a:pt x="598224" y="1491706"/>
                  <a:pt x="598256" y="1491706"/>
                </a:cubicBezTo>
                <a:cubicBezTo>
                  <a:pt x="611410" y="1492061"/>
                  <a:pt x="621802" y="1503581"/>
                  <a:pt x="621464" y="1517438"/>
                </a:cubicBezTo>
                <a:close/>
                <a:moveTo>
                  <a:pt x="621464" y="915705"/>
                </a:moveTo>
                <a:cubicBezTo>
                  <a:pt x="621132" y="929567"/>
                  <a:pt x="610193" y="940511"/>
                  <a:pt x="597040" y="940161"/>
                </a:cubicBezTo>
                <a:cubicBezTo>
                  <a:pt x="584125" y="939811"/>
                  <a:pt x="573827" y="928685"/>
                  <a:pt x="573823" y="915075"/>
                </a:cubicBezTo>
                <a:cubicBezTo>
                  <a:pt x="573977" y="901049"/>
                  <a:pt x="584893" y="889811"/>
                  <a:pt x="598206" y="889973"/>
                </a:cubicBezTo>
                <a:cubicBezTo>
                  <a:pt x="598224" y="889973"/>
                  <a:pt x="598238" y="889973"/>
                  <a:pt x="598256" y="889973"/>
                </a:cubicBezTo>
                <a:cubicBezTo>
                  <a:pt x="611410" y="890328"/>
                  <a:pt x="621802" y="901848"/>
                  <a:pt x="621464" y="915705"/>
                </a:cubicBezTo>
                <a:close/>
                <a:moveTo>
                  <a:pt x="902740" y="1817965"/>
                </a:moveTo>
                <a:cubicBezTo>
                  <a:pt x="902558" y="1824879"/>
                  <a:pt x="897090" y="1830333"/>
                  <a:pt x="890528" y="1830141"/>
                </a:cubicBezTo>
                <a:cubicBezTo>
                  <a:pt x="884091" y="1829953"/>
                  <a:pt x="878971" y="1824405"/>
                  <a:pt x="878967" y="1817624"/>
                </a:cubicBezTo>
                <a:cubicBezTo>
                  <a:pt x="879017" y="1810651"/>
                  <a:pt x="884424" y="1805044"/>
                  <a:pt x="891038" y="1805098"/>
                </a:cubicBezTo>
                <a:cubicBezTo>
                  <a:pt x="891089" y="1805098"/>
                  <a:pt x="891136" y="1805098"/>
                  <a:pt x="891183" y="1805098"/>
                </a:cubicBezTo>
                <a:cubicBezTo>
                  <a:pt x="897746" y="1805290"/>
                  <a:pt x="902922" y="1811051"/>
                  <a:pt x="902740" y="1817965"/>
                </a:cubicBezTo>
                <a:close/>
                <a:moveTo>
                  <a:pt x="902740" y="1517097"/>
                </a:moveTo>
                <a:cubicBezTo>
                  <a:pt x="902558" y="1524012"/>
                  <a:pt x="897090" y="1529465"/>
                  <a:pt x="890528" y="1529273"/>
                </a:cubicBezTo>
                <a:cubicBezTo>
                  <a:pt x="884091" y="1529085"/>
                  <a:pt x="878971" y="1523538"/>
                  <a:pt x="878967" y="1516757"/>
                </a:cubicBezTo>
                <a:cubicBezTo>
                  <a:pt x="879041" y="1509760"/>
                  <a:pt x="884490" y="1504148"/>
                  <a:pt x="891136" y="1504231"/>
                </a:cubicBezTo>
                <a:cubicBezTo>
                  <a:pt x="891151" y="1504231"/>
                  <a:pt x="891164" y="1504231"/>
                  <a:pt x="891183" y="1504231"/>
                </a:cubicBezTo>
                <a:cubicBezTo>
                  <a:pt x="897746" y="1504424"/>
                  <a:pt x="902922" y="1510184"/>
                  <a:pt x="902740" y="1517097"/>
                </a:cubicBezTo>
                <a:close/>
                <a:moveTo>
                  <a:pt x="914390" y="1216571"/>
                </a:moveTo>
                <a:cubicBezTo>
                  <a:pt x="914058" y="1230433"/>
                  <a:pt x="903119" y="1241376"/>
                  <a:pt x="889966" y="1241026"/>
                </a:cubicBezTo>
                <a:cubicBezTo>
                  <a:pt x="877033" y="1240676"/>
                  <a:pt x="866726" y="1229521"/>
                  <a:pt x="866749" y="1215890"/>
                </a:cubicBezTo>
                <a:cubicBezTo>
                  <a:pt x="866927" y="1201865"/>
                  <a:pt x="877866" y="1190651"/>
                  <a:pt x="891179" y="1190839"/>
                </a:cubicBezTo>
                <a:cubicBezTo>
                  <a:pt x="891179" y="1190839"/>
                  <a:pt x="891182" y="1190839"/>
                  <a:pt x="891182" y="1190839"/>
                </a:cubicBezTo>
                <a:cubicBezTo>
                  <a:pt x="904336" y="1191193"/>
                  <a:pt x="914728" y="1202713"/>
                  <a:pt x="914390" y="1216571"/>
                </a:cubicBezTo>
                <a:close/>
                <a:moveTo>
                  <a:pt x="914954" y="614844"/>
                </a:moveTo>
                <a:cubicBezTo>
                  <a:pt x="914640" y="628701"/>
                  <a:pt x="903724" y="639669"/>
                  <a:pt x="890571" y="639343"/>
                </a:cubicBezTo>
                <a:cubicBezTo>
                  <a:pt x="877638" y="639023"/>
                  <a:pt x="867312" y="627888"/>
                  <a:pt x="867308" y="614257"/>
                </a:cubicBezTo>
                <a:cubicBezTo>
                  <a:pt x="867485" y="600242"/>
                  <a:pt x="878391" y="589018"/>
                  <a:pt x="891694" y="589157"/>
                </a:cubicBezTo>
                <a:cubicBezTo>
                  <a:pt x="904848" y="589482"/>
                  <a:pt x="915263" y="600981"/>
                  <a:pt x="914954" y="614844"/>
                </a:cubicBezTo>
                <a:close/>
                <a:moveTo>
                  <a:pt x="925949" y="916046"/>
                </a:moveTo>
                <a:cubicBezTo>
                  <a:pt x="925433" y="936822"/>
                  <a:pt x="909027" y="953219"/>
                  <a:pt x="889311" y="952677"/>
                </a:cubicBezTo>
                <a:cubicBezTo>
                  <a:pt x="869961" y="952140"/>
                  <a:pt x="854537" y="935466"/>
                  <a:pt x="854533" y="915075"/>
                </a:cubicBezTo>
                <a:cubicBezTo>
                  <a:pt x="854791" y="894022"/>
                  <a:pt x="871197" y="877176"/>
                  <a:pt x="891179" y="877447"/>
                </a:cubicBezTo>
                <a:cubicBezTo>
                  <a:pt x="891179" y="877447"/>
                  <a:pt x="891183" y="877447"/>
                  <a:pt x="891183" y="877447"/>
                </a:cubicBezTo>
                <a:cubicBezTo>
                  <a:pt x="910899" y="877990"/>
                  <a:pt x="926468" y="895275"/>
                  <a:pt x="925949" y="916046"/>
                </a:cubicBezTo>
                <a:close/>
                <a:moveTo>
                  <a:pt x="1195666" y="1817916"/>
                </a:moveTo>
                <a:cubicBezTo>
                  <a:pt x="1195512" y="1824834"/>
                  <a:pt x="1190063" y="1830308"/>
                  <a:pt x="1183500" y="1830146"/>
                </a:cubicBezTo>
                <a:cubicBezTo>
                  <a:pt x="1177045" y="1829983"/>
                  <a:pt x="1171893" y="1824426"/>
                  <a:pt x="1171893" y="1817625"/>
                </a:cubicBezTo>
                <a:cubicBezTo>
                  <a:pt x="1171967" y="1810628"/>
                  <a:pt x="1177416" y="1805019"/>
                  <a:pt x="1184062" y="1805098"/>
                </a:cubicBezTo>
                <a:cubicBezTo>
                  <a:pt x="1190625" y="1805262"/>
                  <a:pt x="1195821" y="1811002"/>
                  <a:pt x="1195666" y="1817916"/>
                </a:cubicBezTo>
                <a:close/>
                <a:moveTo>
                  <a:pt x="1195666" y="614499"/>
                </a:moveTo>
                <a:cubicBezTo>
                  <a:pt x="1195512" y="621418"/>
                  <a:pt x="1190063" y="626892"/>
                  <a:pt x="1183500" y="626728"/>
                </a:cubicBezTo>
                <a:cubicBezTo>
                  <a:pt x="1177045" y="626566"/>
                  <a:pt x="1171893" y="621008"/>
                  <a:pt x="1171893" y="614208"/>
                </a:cubicBezTo>
                <a:cubicBezTo>
                  <a:pt x="1171995" y="607220"/>
                  <a:pt x="1177429" y="601628"/>
                  <a:pt x="1184062" y="601683"/>
                </a:cubicBezTo>
                <a:cubicBezTo>
                  <a:pt x="1190625" y="601845"/>
                  <a:pt x="1195821" y="607585"/>
                  <a:pt x="1195666" y="614499"/>
                </a:cubicBezTo>
                <a:close/>
                <a:moveTo>
                  <a:pt x="1195759" y="1216187"/>
                </a:moveTo>
                <a:cubicBezTo>
                  <a:pt x="1195633" y="1223131"/>
                  <a:pt x="1190184" y="1228650"/>
                  <a:pt x="1183594" y="1228511"/>
                </a:cubicBezTo>
                <a:cubicBezTo>
                  <a:pt x="1177078" y="1228378"/>
                  <a:pt x="1171869" y="1222761"/>
                  <a:pt x="1171892" y="1215891"/>
                </a:cubicBezTo>
                <a:cubicBezTo>
                  <a:pt x="1171994" y="1208904"/>
                  <a:pt x="1177429" y="1203312"/>
                  <a:pt x="1184062" y="1203366"/>
                </a:cubicBezTo>
                <a:cubicBezTo>
                  <a:pt x="1190653" y="1203504"/>
                  <a:pt x="1195891" y="1209239"/>
                  <a:pt x="1195759" y="1216187"/>
                </a:cubicBezTo>
                <a:close/>
                <a:moveTo>
                  <a:pt x="1207321" y="1517394"/>
                </a:moveTo>
                <a:cubicBezTo>
                  <a:pt x="1207007" y="1531251"/>
                  <a:pt x="1196091" y="1542218"/>
                  <a:pt x="1182939" y="1541894"/>
                </a:cubicBezTo>
                <a:cubicBezTo>
                  <a:pt x="1169987" y="1541572"/>
                  <a:pt x="1159652" y="1530408"/>
                  <a:pt x="1159675" y="1516757"/>
                </a:cubicBezTo>
                <a:cubicBezTo>
                  <a:pt x="1159852" y="1502752"/>
                  <a:pt x="1170768" y="1491543"/>
                  <a:pt x="1184062" y="1491706"/>
                </a:cubicBezTo>
                <a:cubicBezTo>
                  <a:pt x="1197215" y="1492031"/>
                  <a:pt x="1207630" y="1503532"/>
                  <a:pt x="1207321" y="1517394"/>
                </a:cubicBezTo>
                <a:close/>
                <a:moveTo>
                  <a:pt x="1207322" y="915661"/>
                </a:moveTo>
                <a:cubicBezTo>
                  <a:pt x="1207008" y="929518"/>
                  <a:pt x="1196092" y="940486"/>
                  <a:pt x="1182939" y="940160"/>
                </a:cubicBezTo>
                <a:cubicBezTo>
                  <a:pt x="1170006" y="939840"/>
                  <a:pt x="1159679" y="928705"/>
                  <a:pt x="1159676" y="915074"/>
                </a:cubicBezTo>
                <a:cubicBezTo>
                  <a:pt x="1159853" y="901059"/>
                  <a:pt x="1170759" y="889835"/>
                  <a:pt x="1184062" y="889974"/>
                </a:cubicBezTo>
                <a:cubicBezTo>
                  <a:pt x="1197216" y="890299"/>
                  <a:pt x="1207631" y="901798"/>
                  <a:pt x="1207322" y="915661"/>
                </a:cubicBezTo>
                <a:close/>
                <a:moveTo>
                  <a:pt x="1488593" y="915365"/>
                </a:moveTo>
                <a:cubicBezTo>
                  <a:pt x="1488439" y="922284"/>
                  <a:pt x="1482990" y="927758"/>
                  <a:pt x="1476427" y="927595"/>
                </a:cubicBezTo>
                <a:cubicBezTo>
                  <a:pt x="1469973" y="927432"/>
                  <a:pt x="1464819" y="921875"/>
                  <a:pt x="1464819" y="915075"/>
                </a:cubicBezTo>
                <a:cubicBezTo>
                  <a:pt x="1464895" y="908077"/>
                  <a:pt x="1470343" y="902469"/>
                  <a:pt x="1476989" y="902549"/>
                </a:cubicBezTo>
                <a:cubicBezTo>
                  <a:pt x="1483552" y="902712"/>
                  <a:pt x="1488748" y="908452"/>
                  <a:pt x="1488593" y="915365"/>
                </a:cubicBezTo>
                <a:close/>
                <a:moveTo>
                  <a:pt x="1500150" y="614839"/>
                </a:moveTo>
                <a:cubicBezTo>
                  <a:pt x="1499817" y="628672"/>
                  <a:pt x="1488901" y="639595"/>
                  <a:pt x="1475772" y="639245"/>
                </a:cubicBezTo>
                <a:cubicBezTo>
                  <a:pt x="1462886" y="638895"/>
                  <a:pt x="1452606" y="627789"/>
                  <a:pt x="1452603" y="614209"/>
                </a:cubicBezTo>
                <a:cubicBezTo>
                  <a:pt x="1452780" y="600203"/>
                  <a:pt x="1463691" y="588994"/>
                  <a:pt x="1476989" y="589157"/>
                </a:cubicBezTo>
                <a:cubicBezTo>
                  <a:pt x="1490119" y="589512"/>
                  <a:pt x="1500487" y="601012"/>
                  <a:pt x="1500150" y="614839"/>
                </a:cubicBezTo>
                <a:close/>
                <a:moveTo>
                  <a:pt x="1500248" y="1818211"/>
                </a:moveTo>
                <a:cubicBezTo>
                  <a:pt x="1499934" y="1832069"/>
                  <a:pt x="1489018" y="1843037"/>
                  <a:pt x="1475865" y="1842711"/>
                </a:cubicBezTo>
                <a:cubicBezTo>
                  <a:pt x="1462932" y="1842391"/>
                  <a:pt x="1452605" y="1831256"/>
                  <a:pt x="1452602" y="1817625"/>
                </a:cubicBezTo>
                <a:cubicBezTo>
                  <a:pt x="1452779" y="1803609"/>
                  <a:pt x="1463685" y="1792385"/>
                  <a:pt x="1476988" y="1792523"/>
                </a:cubicBezTo>
                <a:cubicBezTo>
                  <a:pt x="1490142" y="1792848"/>
                  <a:pt x="1500557" y="1804348"/>
                  <a:pt x="1500248" y="1818211"/>
                </a:cubicBezTo>
                <a:close/>
                <a:moveTo>
                  <a:pt x="1500248" y="1216527"/>
                </a:moveTo>
                <a:cubicBezTo>
                  <a:pt x="1499934" y="1230385"/>
                  <a:pt x="1489018" y="1241353"/>
                  <a:pt x="1475865" y="1241027"/>
                </a:cubicBezTo>
                <a:cubicBezTo>
                  <a:pt x="1462913" y="1240707"/>
                  <a:pt x="1452578" y="1229542"/>
                  <a:pt x="1452602" y="1215892"/>
                </a:cubicBezTo>
                <a:cubicBezTo>
                  <a:pt x="1452807" y="1201896"/>
                  <a:pt x="1463705" y="1190702"/>
                  <a:pt x="1476988" y="1190841"/>
                </a:cubicBezTo>
                <a:cubicBezTo>
                  <a:pt x="1490142" y="1191166"/>
                  <a:pt x="1500557" y="1202665"/>
                  <a:pt x="1500248" y="1216527"/>
                </a:cubicBezTo>
                <a:close/>
                <a:moveTo>
                  <a:pt x="1511805" y="1517734"/>
                </a:moveTo>
                <a:cubicBezTo>
                  <a:pt x="1511313" y="1538505"/>
                  <a:pt x="1494930" y="1554927"/>
                  <a:pt x="1475210" y="1554408"/>
                </a:cubicBezTo>
                <a:cubicBezTo>
                  <a:pt x="1455822" y="1553901"/>
                  <a:pt x="1440365" y="1537188"/>
                  <a:pt x="1440385" y="1516757"/>
                </a:cubicBezTo>
                <a:cubicBezTo>
                  <a:pt x="1440666" y="1495744"/>
                  <a:pt x="1457039" y="1478933"/>
                  <a:pt x="1476988" y="1479180"/>
                </a:cubicBezTo>
                <a:cubicBezTo>
                  <a:pt x="1496709" y="1479697"/>
                  <a:pt x="1512297" y="1496958"/>
                  <a:pt x="1511805" y="1517734"/>
                </a:cubicBezTo>
                <a:close/>
                <a:moveTo>
                  <a:pt x="1511805" y="314319"/>
                </a:moveTo>
                <a:cubicBezTo>
                  <a:pt x="1511313" y="335090"/>
                  <a:pt x="1494930" y="351512"/>
                  <a:pt x="1475210" y="350994"/>
                </a:cubicBezTo>
                <a:cubicBezTo>
                  <a:pt x="1455822" y="350486"/>
                  <a:pt x="1440365" y="333774"/>
                  <a:pt x="1440385" y="313342"/>
                </a:cubicBezTo>
                <a:cubicBezTo>
                  <a:pt x="1440666" y="292330"/>
                  <a:pt x="1457039" y="275519"/>
                  <a:pt x="1476988" y="275765"/>
                </a:cubicBezTo>
                <a:cubicBezTo>
                  <a:pt x="1496709" y="276283"/>
                  <a:pt x="1512297" y="293542"/>
                  <a:pt x="1511805" y="314319"/>
                </a:cubicBezTo>
                <a:close/>
                <a:moveTo>
                  <a:pt x="1781519" y="1817916"/>
                </a:moveTo>
                <a:cubicBezTo>
                  <a:pt x="1781365" y="1824834"/>
                  <a:pt x="1775915" y="1830308"/>
                  <a:pt x="1769353" y="1830146"/>
                </a:cubicBezTo>
                <a:cubicBezTo>
                  <a:pt x="1762898" y="1829983"/>
                  <a:pt x="1757746" y="1824426"/>
                  <a:pt x="1757746" y="1817625"/>
                </a:cubicBezTo>
                <a:cubicBezTo>
                  <a:pt x="1757820" y="1810628"/>
                  <a:pt x="1763269" y="1805019"/>
                  <a:pt x="1769915" y="1805098"/>
                </a:cubicBezTo>
                <a:cubicBezTo>
                  <a:pt x="1776478" y="1805262"/>
                  <a:pt x="1781674" y="1811002"/>
                  <a:pt x="1781519" y="1817916"/>
                </a:cubicBezTo>
                <a:close/>
                <a:moveTo>
                  <a:pt x="1781519" y="915365"/>
                </a:moveTo>
                <a:cubicBezTo>
                  <a:pt x="1781365" y="922284"/>
                  <a:pt x="1775916" y="927758"/>
                  <a:pt x="1769353" y="927595"/>
                </a:cubicBezTo>
                <a:cubicBezTo>
                  <a:pt x="1762898" y="927432"/>
                  <a:pt x="1757746" y="921875"/>
                  <a:pt x="1757746" y="915075"/>
                </a:cubicBezTo>
                <a:cubicBezTo>
                  <a:pt x="1757820" y="908077"/>
                  <a:pt x="1763269" y="902469"/>
                  <a:pt x="1769915" y="902549"/>
                </a:cubicBezTo>
                <a:cubicBezTo>
                  <a:pt x="1776478" y="902712"/>
                  <a:pt x="1781674" y="908452"/>
                  <a:pt x="1781519" y="915365"/>
                </a:cubicBezTo>
                <a:close/>
                <a:moveTo>
                  <a:pt x="1781519" y="614499"/>
                </a:moveTo>
                <a:cubicBezTo>
                  <a:pt x="1781365" y="621418"/>
                  <a:pt x="1775916" y="626892"/>
                  <a:pt x="1769353" y="626728"/>
                </a:cubicBezTo>
                <a:cubicBezTo>
                  <a:pt x="1762898" y="626566"/>
                  <a:pt x="1757746" y="621008"/>
                  <a:pt x="1757746" y="614208"/>
                </a:cubicBezTo>
                <a:cubicBezTo>
                  <a:pt x="1757848" y="607220"/>
                  <a:pt x="1763282" y="601628"/>
                  <a:pt x="1769915" y="601683"/>
                </a:cubicBezTo>
                <a:cubicBezTo>
                  <a:pt x="1776478" y="601845"/>
                  <a:pt x="1781674" y="607585"/>
                  <a:pt x="1781519" y="614499"/>
                </a:cubicBezTo>
                <a:close/>
                <a:moveTo>
                  <a:pt x="1781519" y="12816"/>
                </a:moveTo>
                <a:cubicBezTo>
                  <a:pt x="1781365" y="19735"/>
                  <a:pt x="1775916" y="25209"/>
                  <a:pt x="1769353" y="25046"/>
                </a:cubicBezTo>
                <a:cubicBezTo>
                  <a:pt x="1762898" y="24883"/>
                  <a:pt x="1757746" y="19326"/>
                  <a:pt x="1757746" y="12526"/>
                </a:cubicBezTo>
                <a:cubicBezTo>
                  <a:pt x="1757820" y="5528"/>
                  <a:pt x="1763269" y="-80"/>
                  <a:pt x="1769915" y="0"/>
                </a:cubicBezTo>
                <a:cubicBezTo>
                  <a:pt x="1776478" y="163"/>
                  <a:pt x="1781674" y="5903"/>
                  <a:pt x="1781519" y="12816"/>
                </a:cubicBezTo>
                <a:close/>
                <a:moveTo>
                  <a:pt x="1781612" y="1216187"/>
                </a:moveTo>
                <a:cubicBezTo>
                  <a:pt x="1781486" y="1223131"/>
                  <a:pt x="1776037" y="1228650"/>
                  <a:pt x="1769447" y="1228511"/>
                </a:cubicBezTo>
                <a:cubicBezTo>
                  <a:pt x="1762931" y="1228378"/>
                  <a:pt x="1757722" y="1222761"/>
                  <a:pt x="1757745" y="1215891"/>
                </a:cubicBezTo>
                <a:cubicBezTo>
                  <a:pt x="1757847" y="1208904"/>
                  <a:pt x="1763282" y="1203312"/>
                  <a:pt x="1769915" y="1203366"/>
                </a:cubicBezTo>
                <a:cubicBezTo>
                  <a:pt x="1776506" y="1203504"/>
                  <a:pt x="1781744" y="1209239"/>
                  <a:pt x="1781612" y="1216187"/>
                </a:cubicBezTo>
                <a:close/>
                <a:moveTo>
                  <a:pt x="1793174" y="313979"/>
                </a:moveTo>
                <a:cubicBezTo>
                  <a:pt x="1792860" y="327836"/>
                  <a:pt x="1781945" y="338803"/>
                  <a:pt x="1768792" y="338478"/>
                </a:cubicBezTo>
                <a:cubicBezTo>
                  <a:pt x="1755840" y="338157"/>
                  <a:pt x="1745505" y="326993"/>
                  <a:pt x="1745528" y="313342"/>
                </a:cubicBezTo>
                <a:cubicBezTo>
                  <a:pt x="1745734" y="299347"/>
                  <a:pt x="1756631" y="288152"/>
                  <a:pt x="1769916" y="288291"/>
                </a:cubicBezTo>
                <a:cubicBezTo>
                  <a:pt x="1783068" y="288617"/>
                  <a:pt x="1793483" y="300116"/>
                  <a:pt x="1793174" y="313979"/>
                </a:cubicBezTo>
                <a:close/>
                <a:moveTo>
                  <a:pt x="1793175" y="1517394"/>
                </a:moveTo>
                <a:cubicBezTo>
                  <a:pt x="1792861" y="1531251"/>
                  <a:pt x="1781945" y="1542219"/>
                  <a:pt x="1768792" y="1541894"/>
                </a:cubicBezTo>
                <a:cubicBezTo>
                  <a:pt x="1755840" y="1541573"/>
                  <a:pt x="1745505" y="1530408"/>
                  <a:pt x="1745528" y="1516758"/>
                </a:cubicBezTo>
                <a:cubicBezTo>
                  <a:pt x="1745706" y="1502753"/>
                  <a:pt x="1756622" y="1491543"/>
                  <a:pt x="1769916" y="1491706"/>
                </a:cubicBezTo>
                <a:cubicBezTo>
                  <a:pt x="1783069" y="1492032"/>
                  <a:pt x="1793484" y="1503532"/>
                  <a:pt x="1793175" y="1517394"/>
                </a:cubicBezTo>
                <a:close/>
              </a:path>
            </a:pathLst>
          </a:custGeom>
          <a:solidFill>
            <a:schemeClr val="tx2"/>
          </a:solidFill>
          <a:ln w="48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360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2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CBC1972-8065-4A53-B307-68AB4006EBA4}"/>
              </a:ext>
            </a:extLst>
          </p:cNvPr>
          <p:cNvSpPr/>
          <p:nvPr userDrawn="1"/>
        </p:nvSpPr>
        <p:spPr>
          <a:xfrm>
            <a:off x="4604362" y="0"/>
            <a:ext cx="453963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aphic 19">
            <a:extLst>
              <a:ext uri="{FF2B5EF4-FFF2-40B4-BE49-F238E27FC236}">
                <a16:creationId xmlns:a16="http://schemas.microsoft.com/office/drawing/2014/main" id="{E1AED2E5-EACC-4379-8B86-BDCC33C41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125" y="4482250"/>
            <a:ext cx="1535077" cy="256610"/>
            <a:chOff x="301852" y="4913727"/>
            <a:chExt cx="487916" cy="8156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6BA168-9CE4-44AB-B941-D8DA4F05E79C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94091C-6139-4AFE-89FC-2B31F67136BA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73ACD1-A8F0-4238-BB65-845CC0309217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67C362-E84E-440A-8FB1-AEE702C8EE7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4458EE-BAB5-4F5D-8AD0-E3DCB92505A2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78A7-70C7-4F30-927E-37994B0EC79F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868A66-D56A-4AE3-B9EB-8DA8B77CCAE9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65657E-3350-49C4-80F1-230CA744F304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EA226B-3CD7-4150-951D-C7E8373D179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910130-9080-4F24-B7C6-72FEB75AD2CD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84E3B8-A874-464A-9343-39D84B674DC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C8E9EB-3D75-4469-B770-80DA62F0B1DA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489DD3-7B6F-4BB5-B7A3-F00CCFB28C8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6E3C15-90E3-49A7-B611-6558D0D1043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95DFB8-9A64-4C6F-A877-531F37AD0F20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6215F6-3A3D-44A7-8588-FB218EE36DC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6B71A1-9996-4901-B9D3-54FC81E74F1A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D2AC48-6726-4552-87BB-E6D57D78A20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A4CC45-8BAB-4AE6-B09B-2C920E8D1F0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5DD9E6-B7AC-48D1-8849-FD3548138D2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053A396-A4E8-411D-9AC4-A95D53FA72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261" y="231775"/>
            <a:ext cx="2824965" cy="3245469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Add text for example Thank you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2B055659-967E-4FB4-B761-219916CE0D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261" y="3890836"/>
            <a:ext cx="2705129" cy="365125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GB"/>
              <a:t>Click to add date and/or presenters name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C2DB897-8449-CFD3-23E6-C0EBE3FD5A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-900"/>
            <a:ext cx="4572000" cy="5144400"/>
          </a:xfr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A6F1AE-A451-FF2F-6C5B-07D9C834B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4404" y="300804"/>
            <a:ext cx="1828049" cy="153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5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3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9">
            <a:extLst>
              <a:ext uri="{FF2B5EF4-FFF2-40B4-BE49-F238E27FC236}">
                <a16:creationId xmlns:a16="http://schemas.microsoft.com/office/drawing/2014/main" id="{E1AED2E5-EACC-4379-8B86-BDCC33C41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125" y="4482250"/>
            <a:ext cx="1535077" cy="256610"/>
            <a:chOff x="301852" y="4913727"/>
            <a:chExt cx="487916" cy="8156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6BA168-9CE4-44AB-B941-D8DA4F05E79C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94091C-6139-4AFE-89FC-2B31F67136BA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73ACD1-A8F0-4238-BB65-845CC0309217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67C362-E84E-440A-8FB1-AEE702C8EE7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4458EE-BAB5-4F5D-8AD0-E3DCB92505A2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78A7-70C7-4F30-927E-37994B0EC79F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868A66-D56A-4AE3-B9EB-8DA8B77CCAE9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65657E-3350-49C4-80F1-230CA744F304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EA226B-3CD7-4150-951D-C7E8373D179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910130-9080-4F24-B7C6-72FEB75AD2CD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84E3B8-A874-464A-9343-39D84B674DC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C8E9EB-3D75-4469-B770-80DA62F0B1DA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489DD3-7B6F-4BB5-B7A3-F00CCFB28C8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6E3C15-90E3-49A7-B611-6558D0D1043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95DFB8-9A64-4C6F-A877-531F37AD0F20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6215F6-3A3D-44A7-8588-FB218EE36DC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6B71A1-9996-4901-B9D3-54FC81E74F1A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D2AC48-6726-4552-87BB-E6D57D78A20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A4CC45-8BAB-4AE6-B09B-2C920E8D1F0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5DD9E6-B7AC-48D1-8849-FD3548138D2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053A396-A4E8-411D-9AC4-A95D53FA72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261" y="231776"/>
            <a:ext cx="2824965" cy="2583344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Add text for example Thank you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2B055659-967E-4FB4-B761-219916CE0D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261" y="3890836"/>
            <a:ext cx="2705129" cy="365125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GB"/>
              <a:t>Click to add date and/or presenters name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8FBCAE-FD08-A81E-B5DE-9723D9770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3220" y="300804"/>
            <a:ext cx="2141749" cy="2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5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4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9">
            <a:extLst>
              <a:ext uri="{FF2B5EF4-FFF2-40B4-BE49-F238E27FC236}">
                <a16:creationId xmlns:a16="http://schemas.microsoft.com/office/drawing/2014/main" id="{E1AED2E5-EACC-4379-8B86-BDCC33C41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125" y="4482250"/>
            <a:ext cx="1535077" cy="256610"/>
            <a:chOff x="301852" y="4913727"/>
            <a:chExt cx="487916" cy="8156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6BA168-9CE4-44AB-B941-D8DA4F05E79C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94091C-6139-4AFE-89FC-2B31F67136BA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73ACD1-A8F0-4238-BB65-845CC0309217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67C362-E84E-440A-8FB1-AEE702C8EE7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4458EE-BAB5-4F5D-8AD0-E3DCB92505A2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78A7-70C7-4F30-927E-37994B0EC79F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B868A66-D56A-4AE3-B9EB-8DA8B77CCAE9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65657E-3350-49C4-80F1-230CA744F304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EA226B-3CD7-4150-951D-C7E8373D179B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910130-9080-4F24-B7C6-72FEB75AD2CD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84E3B8-A874-464A-9343-39D84B674DC7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C8E9EB-3D75-4469-B770-80DA62F0B1DA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489DD3-7B6F-4BB5-B7A3-F00CCFB28C8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6E3C15-90E3-49A7-B611-6558D0D1043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95DFB8-9A64-4C6F-A877-531F37AD0F20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26215F6-3A3D-44A7-8588-FB218EE36DC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6B71A1-9996-4901-B9D3-54FC81E74F1A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D2AC48-6726-4552-87BB-E6D57D78A20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A4CC45-8BAB-4AE6-B09B-2C920E8D1F09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B5DD9E6-B7AC-48D1-8849-FD3548138D2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1053A396-A4E8-411D-9AC4-A95D53FA72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6261" y="231776"/>
            <a:ext cx="2824965" cy="2583344"/>
          </a:xfrm>
        </p:spPr>
        <p:txBody>
          <a:bodyPr anchor="b"/>
          <a:lstStyle>
            <a:lvl1pPr algn="l"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Add text for example Thank you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2B055659-967E-4FB4-B761-219916CE0D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261" y="3890836"/>
            <a:ext cx="2705129" cy="365125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100">
                <a:solidFill>
                  <a:srgbClr val="6E6259"/>
                </a:solidFill>
              </a:defRPr>
            </a:lvl1pPr>
            <a:lvl2pPr marL="179388" indent="0">
              <a:buNone/>
              <a:defRPr/>
            </a:lvl2pPr>
            <a:lvl3pPr marL="360362" indent="0">
              <a:buNone/>
              <a:defRPr/>
            </a:lvl3pPr>
            <a:lvl4pPr marL="539750" indent="0">
              <a:buNone/>
              <a:defRPr/>
            </a:lvl4pPr>
            <a:lvl5pPr marL="719137" indent="0">
              <a:buNone/>
              <a:defRPr/>
            </a:lvl5pPr>
          </a:lstStyle>
          <a:p>
            <a:pPr lvl="0"/>
            <a:r>
              <a:rPr lang="en-GB"/>
              <a:t>Click to add date and/or presenters name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699D6C-71EE-27C2-10BD-91F6BC30C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3220" y="300804"/>
            <a:ext cx="2141749" cy="2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76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209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8">
            <a:extLst>
              <a:ext uri="{FF2B5EF4-FFF2-40B4-BE49-F238E27FC236}">
                <a16:creationId xmlns:a16="http://schemas.microsoft.com/office/drawing/2014/main" id="{3245901D-2DB3-5CB4-99E2-3D225A3F2A78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6429054" y="4889414"/>
            <a:ext cx="2057400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95CBFB76-4100-A5C5-5D96-BE80F76EB8FD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1030621" y="4889414"/>
            <a:ext cx="513396" cy="129382"/>
          </a:xfrm>
        </p:spPr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C6D626EA-36CF-F2B9-8A11-9C948A2F58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32687" y="4889414"/>
            <a:ext cx="316567" cy="129382"/>
          </a:xfrm>
        </p:spPr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95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9" y="231774"/>
            <a:ext cx="8569325" cy="396000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C0313-4EA4-48A0-A531-E93C53FF33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December 14, 2021</a:t>
            </a:r>
            <a:endParaRPr lang="uk-U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0C9ABF4-1A54-48FC-88F8-6C42D2B619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Internal</a:t>
            </a:r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FA7A1-11B4-40F4-A8CD-4F86F2596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F70B0BE-581A-4D24-BCE3-C5BED3ACA018}" type="slidenum">
              <a:rPr lang="uk-UA" smtClean="0"/>
              <a:t>‹#›</a:t>
            </a:fld>
            <a:endParaRPr lang="uk-UA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2EFC80-19D6-4D40-8BBD-10FBF9FB383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7338" y="735014"/>
            <a:ext cx="8569325" cy="25241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GB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2979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2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December 14,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E25E67-CBB9-434B-BBF7-0A5E97027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E8E522A-0F73-469A-8FB8-09265CCA7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38" y="1243853"/>
            <a:ext cx="3924300" cy="265579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/>
              <a:t>Click to add chapter number and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8167591-4667-1833-CDDA-3E115DA6B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3220" y="300804"/>
            <a:ext cx="2141749" cy="2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49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3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5AA8E6-7A46-4092-A3A7-300270FD1A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13418" y="0"/>
            <a:ext cx="3030582" cy="51435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3924300" cy="14398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add chapter number and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1564" y="4875766"/>
            <a:ext cx="1291279" cy="1293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9077" y="4875766"/>
            <a:ext cx="316567" cy="1293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49" name="Graphic 19">
            <a:extLst>
              <a:ext uri="{FF2B5EF4-FFF2-40B4-BE49-F238E27FC236}">
                <a16:creationId xmlns:a16="http://schemas.microsoft.com/office/drawing/2014/main" id="{943CF05B-2C40-8AB3-39B4-52B84DB1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09C9D31-27A0-BD85-B7DC-24BB93949171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7553580-ED93-CEE1-D8B1-DBC66616670A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FFB8592-5EAD-43BB-ED3E-65845A4AAE4A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FC1661C-4C1E-09A6-575E-A8EC2CD1DD4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39C47E-089C-4538-71AD-1AC6DDC068C9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3153D8B-F127-374B-6B89-1C97C941F92A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40F6295-CCF2-F48C-DB44-56C091458F34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7514FE1-79FB-9741-D8AB-8E7F2E12E8DA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50A229-77C9-A029-5B84-919DA3D8E1FE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2904999-DCBD-8906-B5EA-D133B9C68F8D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1427630-EB30-3CA9-635B-A1F75F7F62AD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163A0C9-B2BD-BBAC-2165-DF46D33F6CD8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3248163-B7A4-5E0B-2A99-6248E106250F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7EC0C4C-3C0B-936B-9746-DFF6F651DCA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7E36C74-543E-6EC1-E73C-B74F5C4AF771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AE1BCAF-93F6-9D2B-808F-1D6C3250E209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DD00DDC-36BD-5CB2-7D3B-8C7AE5E567A2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41A1211-362B-F9B4-89D9-00C43DA87CFB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52B7A41-4CFB-3CDC-4BDE-27B9D89117E4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D976E8C-52A5-256A-F2F1-5A7745BD304B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69209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36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4">
    <p:bg>
      <p:bgPr>
        <a:solidFill>
          <a:srgbClr val="FA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5AA8E6-7A46-4092-A3A7-300270FD1A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13418" y="0"/>
            <a:ext cx="3030582" cy="51435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8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338" y="231774"/>
            <a:ext cx="3924300" cy="1439863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add chapter number and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1564" y="4875766"/>
            <a:ext cx="1291279" cy="1293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457200" rtl="0" eaLnBrk="1" latinLnBrk="0" hangingPunct="1">
              <a:defRPr lang="en-US" sz="700" kern="1200" smtClean="0">
                <a:solidFill>
                  <a:srgbClr val="A9A09B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9077" y="4875766"/>
            <a:ext cx="316567" cy="1293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3" name="Graphic 19">
            <a:extLst>
              <a:ext uri="{FF2B5EF4-FFF2-40B4-BE49-F238E27FC236}">
                <a16:creationId xmlns:a16="http://schemas.microsoft.com/office/drawing/2014/main" id="{566D53BC-3686-3019-9C67-B0E9AEA48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B9DC57-5068-6FF5-5193-E9276ADFDC11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2CBFAD6-0146-8A57-E820-87B1EF6F3B20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30A270-5B50-2CEE-5147-A9932EE25D56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D235C6-EF0A-2784-58F9-E800B0F3E697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861845-9232-B787-7259-BCBC39AC7BD7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6182C3-1880-5EFA-C763-52018555AFA2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F865823-2B3D-5F71-8CDD-F7993D1BE086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63F941A-27C6-3382-A833-2FE521B52C55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A6C8DA-DAF0-C86C-E34A-7435343E568D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E890595-3475-8A6F-1ABB-DDAA6184969E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BDB3B4E-C736-8C7C-A2A6-2C7D01A7AB66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4C0BDAA-5DB3-B2FE-EB01-DA50258515C8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702900D-EDAC-D9FB-B9C2-AE2803BB7C13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B613D3-F89D-C134-F49B-04EE7F4BDC69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351E37-83AC-CE35-62EF-2E10649B5A2C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3590DAC-9387-03A9-C80A-B5D9C668FB24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8652B4-8982-07F2-A039-3EC740384BEA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9D78838-E66A-2CEA-0931-0F83FB7AA05E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4530640-8420-3711-0A03-DB1C35C55B03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FC845F0-D1E1-AC65-2ABD-A582125EA655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12300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49">
          <p15:clr>
            <a:srgbClr val="FBAE40"/>
          </p15:clr>
        </p15:guide>
        <p15:guide id="2" pos="2653">
          <p15:clr>
            <a:srgbClr val="FBAE40"/>
          </p15:clr>
        </p15:guide>
        <p15:guide id="3" pos="36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ags" Target="../tags/tag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338" y="231774"/>
            <a:ext cx="8569325" cy="10080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338" y="1384301"/>
            <a:ext cx="8569324" cy="3240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054" y="4889414"/>
            <a:ext cx="2057400" cy="12938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rgbClr val="A9A09B"/>
                </a:solidFill>
              </a:defRPr>
            </a:lvl1pPr>
          </a:lstStyle>
          <a:p>
            <a:r>
              <a:rPr lang="en-US"/>
              <a:t>December 14, 2021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0621" y="4889414"/>
            <a:ext cx="513396" cy="12938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A9A09B"/>
                </a:solidFill>
              </a:defRPr>
            </a:lvl1pPr>
          </a:lstStyle>
          <a:p>
            <a:r>
              <a:rPr lang="en-GB"/>
              <a:t>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687" y="4889414"/>
            <a:ext cx="316567" cy="12938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rgbClr val="A9A09B"/>
                </a:solidFill>
              </a:defRPr>
            </a:lvl1pPr>
          </a:lstStyle>
          <a:p>
            <a:fld id="{61E25E67-CBB9-434B-BBF7-0A5E970272B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1" name="Graphic 19">
            <a:extLst>
              <a:ext uri="{FF2B5EF4-FFF2-40B4-BE49-F238E27FC236}">
                <a16:creationId xmlns:a16="http://schemas.microsoft.com/office/drawing/2014/main" id="{25FB6CBA-568C-4561-9F8B-63353D60C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D5553F2-FBCD-4BC0-89B1-C3C6B071A465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6E97CA0-2B3D-4EC7-8814-4B1885DAA8A1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436BE29-9A5E-4924-96C1-C8FD6399636D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302BD2-1721-4C2B-918F-37EDB2DA2136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A81E65-F43B-4507-962E-4E125887B53C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C82DF7-08D7-4B3C-A2EE-3F151BD3E0D2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78D303-7B1B-4CA5-98B1-5150A7C5556C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45B777B-422A-42E1-9FEF-493C5441CEB7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0D0337E-6257-43B6-8A33-5D5B00F11F62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BCDA05F-0DFB-434E-8D63-F21AC9981CFC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1AAF30-1E5F-4CD3-9063-4CD80BA1F755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A0A60F8-03A2-4F61-B78E-3B95B56313E6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BAFDD46-3F79-4ABA-99B9-5B4F6A10C616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61AE0C9-4144-43F9-A524-8675A64D4BEF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CFBA73-1C05-4642-8FD7-EC0C2827D718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B432E7C-57D1-4945-8842-A6509C2261F7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6BA895-901A-4EA1-839D-68CDC919D650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773566D-F5D6-45EA-8088-C1671AE93497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E19993-6F5D-408F-A761-CFB189BD3ED2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09AB2E-EE1C-4E2C-93C7-D22EF0230ADD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xxLanguageTextBox">
            <a:extLst>
              <a:ext uri="{FF2B5EF4-FFF2-40B4-BE49-F238E27FC236}">
                <a16:creationId xmlns:a16="http://schemas.microsoft.com/office/drawing/2014/main" id="{58F81A98-8A90-4939-8305-1BD77D15340D}"/>
              </a:ext>
            </a:extLst>
          </p:cNvPr>
          <p:cNvSpPr/>
          <p:nvPr userDrawn="1">
            <p:custDataLst>
              <p:tags r:id="rId69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xxLanguageTextBox">
            <a:extLst>
              <a:ext uri="{FF2B5EF4-FFF2-40B4-BE49-F238E27FC236}">
                <a16:creationId xmlns:a16="http://schemas.microsoft.com/office/drawing/2014/main" id="{0BA9C109-60A0-4CD7-8604-CA1350B8399E}"/>
              </a:ext>
            </a:extLst>
          </p:cNvPr>
          <p:cNvSpPr/>
          <p:nvPr userDrawn="1">
            <p:custDataLst>
              <p:tags r:id="rId70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xxLanguageTextBox">
            <a:extLst>
              <a:ext uri="{FF2B5EF4-FFF2-40B4-BE49-F238E27FC236}">
                <a16:creationId xmlns:a16="http://schemas.microsoft.com/office/drawing/2014/main" id="{E3424136-D07B-4809-A0D0-DF64A4998C65}"/>
              </a:ext>
            </a:extLst>
          </p:cNvPr>
          <p:cNvSpPr/>
          <p:nvPr userDrawn="1">
            <p:custDataLst>
              <p:tags r:id="rId71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xxLanguageTextBox">
            <a:extLst>
              <a:ext uri="{FF2B5EF4-FFF2-40B4-BE49-F238E27FC236}">
                <a16:creationId xmlns:a16="http://schemas.microsoft.com/office/drawing/2014/main" id="{44890CA2-8BA5-4DAF-A661-773C108C9506}"/>
              </a:ext>
            </a:extLst>
          </p:cNvPr>
          <p:cNvSpPr/>
          <p:nvPr userDrawn="1">
            <p:custDataLst>
              <p:tags r:id="rId72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xxLanguageTextBox">
            <a:extLst>
              <a:ext uri="{FF2B5EF4-FFF2-40B4-BE49-F238E27FC236}">
                <a16:creationId xmlns:a16="http://schemas.microsoft.com/office/drawing/2014/main" id="{E61FCD24-C515-4CE0-8F76-ED33AB0DF48C}"/>
              </a:ext>
            </a:extLst>
          </p:cNvPr>
          <p:cNvSpPr/>
          <p:nvPr userDrawn="1">
            <p:custDataLst>
              <p:tags r:id="rId73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89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41" r:id="rId2"/>
    <p:sldLayoutId id="2147483739" r:id="rId3"/>
    <p:sldLayoutId id="2147483742" r:id="rId4"/>
    <p:sldLayoutId id="2147483700" r:id="rId5"/>
    <p:sldLayoutId id="2147483686" r:id="rId6"/>
    <p:sldLayoutId id="2147483743" r:id="rId7"/>
    <p:sldLayoutId id="2147483687" r:id="rId8"/>
    <p:sldLayoutId id="2147483744" r:id="rId9"/>
    <p:sldLayoutId id="2147483724" r:id="rId10"/>
    <p:sldLayoutId id="2147483745" r:id="rId11"/>
    <p:sldLayoutId id="2147483692" r:id="rId12"/>
    <p:sldLayoutId id="2147483721" r:id="rId13"/>
    <p:sldLayoutId id="2147483731" r:id="rId14"/>
    <p:sldLayoutId id="2147483717" r:id="rId15"/>
    <p:sldLayoutId id="2147483732" r:id="rId16"/>
    <p:sldLayoutId id="2147483733" r:id="rId17"/>
    <p:sldLayoutId id="2147483746" r:id="rId18"/>
    <p:sldLayoutId id="2147483747" r:id="rId19"/>
    <p:sldLayoutId id="2147483748" r:id="rId20"/>
    <p:sldLayoutId id="2147483722" r:id="rId21"/>
    <p:sldLayoutId id="2147483760" r:id="rId22"/>
    <p:sldLayoutId id="2147483761" r:id="rId23"/>
    <p:sldLayoutId id="2147483723" r:id="rId24"/>
    <p:sldLayoutId id="2147483762" r:id="rId25"/>
    <p:sldLayoutId id="2147483763" r:id="rId26"/>
    <p:sldLayoutId id="2147483672" r:id="rId27"/>
    <p:sldLayoutId id="2147483752" r:id="rId28"/>
    <p:sldLayoutId id="2147483751" r:id="rId29"/>
    <p:sldLayoutId id="2147483726" r:id="rId30"/>
    <p:sldLayoutId id="2147483753" r:id="rId31"/>
    <p:sldLayoutId id="2147483754" r:id="rId32"/>
    <p:sldLayoutId id="2147483708" r:id="rId33"/>
    <p:sldLayoutId id="2147483755" r:id="rId34"/>
    <p:sldLayoutId id="2147483764" r:id="rId35"/>
    <p:sldLayoutId id="2147483765" r:id="rId36"/>
    <p:sldLayoutId id="2147483766" r:id="rId37"/>
    <p:sldLayoutId id="2147483767" r:id="rId38"/>
    <p:sldLayoutId id="2147483673" r:id="rId39"/>
    <p:sldLayoutId id="2147483674" r:id="rId40"/>
    <p:sldLayoutId id="2147483675" r:id="rId41"/>
    <p:sldLayoutId id="2147483676" r:id="rId42"/>
    <p:sldLayoutId id="2147483711" r:id="rId43"/>
    <p:sldLayoutId id="2147483712" r:id="rId44"/>
    <p:sldLayoutId id="2147483713" r:id="rId45"/>
    <p:sldLayoutId id="2147483758" r:id="rId46"/>
    <p:sldLayoutId id="2147483714" r:id="rId47"/>
    <p:sldLayoutId id="2147483759" r:id="rId48"/>
    <p:sldLayoutId id="2147483694" r:id="rId49"/>
    <p:sldLayoutId id="2147483697" r:id="rId50"/>
    <p:sldLayoutId id="2147483695" r:id="rId51"/>
    <p:sldLayoutId id="2147483768" r:id="rId52"/>
    <p:sldLayoutId id="2147483709" r:id="rId53"/>
    <p:sldLayoutId id="2147483769" r:id="rId54"/>
    <p:sldLayoutId id="2147483698" r:id="rId55"/>
    <p:sldLayoutId id="2147483770" r:id="rId56"/>
    <p:sldLayoutId id="2147483699" r:id="rId57"/>
    <p:sldLayoutId id="2147483706" r:id="rId58"/>
    <p:sldLayoutId id="2147483703" r:id="rId59"/>
    <p:sldLayoutId id="2147483773" r:id="rId60"/>
    <p:sldLayoutId id="2147483704" r:id="rId61"/>
    <p:sldLayoutId id="2147483772" r:id="rId62"/>
    <p:sldLayoutId id="2147483728" r:id="rId63"/>
    <p:sldLayoutId id="2147483729" r:id="rId64"/>
    <p:sldLayoutId id="2147483774" r:id="rId65"/>
    <p:sldLayoutId id="2147483776" r:id="rId66"/>
    <p:sldLayoutId id="2147483779" r:id="rId6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rgbClr val="6E6259"/>
          </a:solidFill>
          <a:latin typeface="+mj-lt"/>
          <a:ea typeface="+mn-ea"/>
          <a:cs typeface="+mn-cs"/>
        </a:defRPr>
      </a:lvl1pPr>
      <a:lvl2pPr marL="360363" indent="-180975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rgbClr val="6E6259"/>
          </a:solidFill>
          <a:latin typeface="+mj-lt"/>
          <a:ea typeface="+mn-ea"/>
          <a:cs typeface="+mn-cs"/>
        </a:defRPr>
      </a:lvl2pPr>
      <a:lvl3pPr marL="539750" indent="-179388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rgbClr val="6E6259"/>
          </a:solidFill>
          <a:latin typeface="+mj-lt"/>
          <a:ea typeface="+mn-ea"/>
          <a:cs typeface="+mn-cs"/>
        </a:defRPr>
      </a:lvl3pPr>
      <a:lvl4pPr marL="719138" indent="-179388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rgbClr val="6E6259"/>
          </a:solidFill>
          <a:latin typeface="+mj-lt"/>
          <a:ea typeface="+mn-ea"/>
          <a:cs typeface="+mn-cs"/>
        </a:defRPr>
      </a:lvl4pPr>
      <a:lvl5pPr marL="898525" indent="-179388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rgbClr val="6E6259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79" userDrawn="1">
          <p15:clr>
            <a:srgbClr val="F26B43"/>
          </p15:clr>
        </p15:guide>
        <p15:guide id="2" orient="horz" pos="146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orient="horz" pos="872" userDrawn="1">
          <p15:clr>
            <a:srgbClr val="F26B43"/>
          </p15:clr>
        </p15:guide>
        <p15:guide id="5" orient="horz" pos="2913" userDrawn="1">
          <p15:clr>
            <a:srgbClr val="F26B43"/>
          </p15:clr>
        </p15:guide>
        <p15:guide id="7" orient="horz" pos="7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sv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3F077A-7564-630C-F0FA-5814461BC0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Helena </a:t>
            </a:r>
            <a:r>
              <a:rPr lang="en-US" err="1"/>
              <a:t>Sl</a:t>
            </a:r>
            <a:r>
              <a:rPr lang="cs-CZ"/>
              <a:t>ívová</a:t>
            </a:r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DCB0F12-7B5B-530D-A5EE-7F3DC6CB3F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52" r="2615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94F49-B331-44DB-485A-508407E6A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SBOM with Eiffel Protocol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E690D-9B07-0989-F15B-C7C145B22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/>
              <a:t>Eiffel Summit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9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2295F19-AA98-D9E5-A178-1D9771612A10}"/>
              </a:ext>
            </a:extLst>
          </p:cNvPr>
          <p:cNvGrpSpPr/>
          <p:nvPr/>
        </p:nvGrpSpPr>
        <p:grpSpPr>
          <a:xfrm>
            <a:off x="3060663" y="3950153"/>
            <a:ext cx="3022675" cy="0"/>
            <a:chOff x="3080759" y="3950153"/>
            <a:chExt cx="3022675" cy="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7290277-0931-2C47-F866-5825AAA3AD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55875" y="3950153"/>
              <a:ext cx="5475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423A"/>
              </a:solidFill>
              <a:prstDash val="solid"/>
              <a:round/>
              <a:headEnd type="none" w="med" len="med"/>
              <a:tailEnd type="oval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FDE02FF-CA48-830B-DFAC-E40FD5C88DA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80759" y="3950153"/>
              <a:ext cx="5475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423A"/>
              </a:solidFill>
              <a:prstDash val="solid"/>
              <a:round/>
              <a:headEnd type="none" w="med" len="med"/>
              <a:tailEnd type="oval"/>
            </a:ln>
            <a:effectLst/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81B048-5975-56C2-2A6E-49D99832723E}"/>
              </a:ext>
            </a:extLst>
          </p:cNvPr>
          <p:cNvGrpSpPr/>
          <p:nvPr/>
        </p:nvGrpSpPr>
        <p:grpSpPr>
          <a:xfrm>
            <a:off x="2533200" y="2391881"/>
            <a:ext cx="4077601" cy="0"/>
            <a:chOff x="2531355" y="2391881"/>
            <a:chExt cx="4077601" cy="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5B0F6D-1ECE-9864-1535-298941075A6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31355" y="2391881"/>
              <a:ext cx="5475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423A"/>
              </a:solidFill>
              <a:prstDash val="solid"/>
              <a:round/>
              <a:headEnd type="none" w="med" len="med"/>
              <a:tailEnd type="oval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96B46F3-CA6F-E365-D390-D8FB4DF7EA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61397" y="2391881"/>
              <a:ext cx="5475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423A"/>
              </a:solidFill>
              <a:prstDash val="solid"/>
              <a:round/>
              <a:headEnd type="none" w="med" len="med"/>
              <a:tailEnd type="oval"/>
            </a:ln>
            <a:effectLst/>
          </p:spPr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552ADC-07C2-39A4-4316-A575EECF7DA1}"/>
              </a:ext>
            </a:extLst>
          </p:cNvPr>
          <p:cNvCxnSpPr>
            <a:cxnSpLocks/>
          </p:cNvCxnSpPr>
          <p:nvPr/>
        </p:nvCxnSpPr>
        <p:spPr bwMode="auto">
          <a:xfrm>
            <a:off x="4849631" y="1112856"/>
            <a:ext cx="5475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9423A"/>
            </a:solidFill>
            <a:prstDash val="solid"/>
            <a:round/>
            <a:headEnd type="none" w="med" len="med"/>
            <a:tailEnd type="oval"/>
          </a:ln>
          <a:effectLst/>
        </p:spPr>
      </p:cxnSp>
      <p:sp>
        <p:nvSpPr>
          <p:cNvPr id="13" name="Title 12">
            <a:extLst>
              <a:ext uri="{FF2B5EF4-FFF2-40B4-BE49-F238E27FC236}">
                <a16:creationId xmlns:a16="http://schemas.microsoft.com/office/drawing/2014/main" id="{EE662931-7361-6823-5ED4-C6B947B7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What are Eiffel users needs?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44D40-B98B-8C57-567E-B2BCBB89C7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47EC507-F714-41EE-E8AD-7FAA37F616CB}"/>
              </a:ext>
            </a:extLst>
          </p:cNvPr>
          <p:cNvSpPr/>
          <p:nvPr/>
        </p:nvSpPr>
        <p:spPr>
          <a:xfrm>
            <a:off x="3155145" y="1394392"/>
            <a:ext cx="2833711" cy="2833711"/>
          </a:xfrm>
          <a:custGeom>
            <a:avLst/>
            <a:gdLst>
              <a:gd name="connsiteX0" fmla="*/ 2833712 w 2833711"/>
              <a:gd name="connsiteY0" fmla="*/ 1416856 h 2833711"/>
              <a:gd name="connsiteX1" fmla="*/ 1416856 w 2833711"/>
              <a:gd name="connsiteY1" fmla="*/ 2833711 h 2833711"/>
              <a:gd name="connsiteX2" fmla="*/ 0 w 2833711"/>
              <a:gd name="connsiteY2" fmla="*/ 1416856 h 2833711"/>
              <a:gd name="connsiteX3" fmla="*/ 1416856 w 2833711"/>
              <a:gd name="connsiteY3" fmla="*/ 0 h 2833711"/>
              <a:gd name="connsiteX4" fmla="*/ 2833712 w 2833711"/>
              <a:gd name="connsiteY4" fmla="*/ 1416856 h 283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3711" h="2833711">
                <a:moveTo>
                  <a:pt x="2833712" y="1416856"/>
                </a:moveTo>
                <a:cubicBezTo>
                  <a:pt x="2833712" y="2199363"/>
                  <a:pt x="2199364" y="2833711"/>
                  <a:pt x="1416856" y="2833711"/>
                </a:cubicBezTo>
                <a:cubicBezTo>
                  <a:pt x="634348" y="2833711"/>
                  <a:pt x="0" y="2199363"/>
                  <a:pt x="0" y="1416856"/>
                </a:cubicBezTo>
                <a:cubicBezTo>
                  <a:pt x="0" y="634348"/>
                  <a:pt x="634348" y="0"/>
                  <a:pt x="1416856" y="0"/>
                </a:cubicBezTo>
                <a:cubicBezTo>
                  <a:pt x="2199364" y="0"/>
                  <a:pt x="2833712" y="634348"/>
                  <a:pt x="2833712" y="1416856"/>
                </a:cubicBezTo>
                <a:close/>
              </a:path>
            </a:pathLst>
          </a:custGeom>
          <a:noFill/>
          <a:ln w="19050" cap="flat">
            <a:solidFill>
              <a:srgbClr val="64302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D03866-B522-F4A8-DAFE-8FDD7F1346F2}"/>
              </a:ext>
            </a:extLst>
          </p:cNvPr>
          <p:cNvSpPr/>
          <p:nvPr/>
        </p:nvSpPr>
        <p:spPr>
          <a:xfrm>
            <a:off x="4139656" y="962047"/>
            <a:ext cx="864689" cy="864689"/>
          </a:xfrm>
          <a:custGeom>
            <a:avLst/>
            <a:gdLst>
              <a:gd name="connsiteX0" fmla="*/ 864690 w 864689"/>
              <a:gd name="connsiteY0" fmla="*/ 432345 h 864689"/>
              <a:gd name="connsiteX1" fmla="*/ 432345 w 864689"/>
              <a:gd name="connsiteY1" fmla="*/ 864689 h 864689"/>
              <a:gd name="connsiteX2" fmla="*/ 0 w 864689"/>
              <a:gd name="connsiteY2" fmla="*/ 432345 h 864689"/>
              <a:gd name="connsiteX3" fmla="*/ 432345 w 864689"/>
              <a:gd name="connsiteY3" fmla="*/ 0 h 864689"/>
              <a:gd name="connsiteX4" fmla="*/ 864690 w 864689"/>
              <a:gd name="connsiteY4" fmla="*/ 432345 h 86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689" h="864689">
                <a:moveTo>
                  <a:pt x="864690" y="432345"/>
                </a:moveTo>
                <a:cubicBezTo>
                  <a:pt x="864690" y="671122"/>
                  <a:pt x="671122" y="864689"/>
                  <a:pt x="432345" y="864689"/>
                </a:cubicBezTo>
                <a:cubicBezTo>
                  <a:pt x="193567" y="864689"/>
                  <a:pt x="0" y="671122"/>
                  <a:pt x="0" y="432345"/>
                </a:cubicBezTo>
                <a:cubicBezTo>
                  <a:pt x="0" y="193567"/>
                  <a:pt x="193567" y="0"/>
                  <a:pt x="432345" y="0"/>
                </a:cubicBezTo>
                <a:cubicBezTo>
                  <a:pt x="671122" y="0"/>
                  <a:pt x="864690" y="193567"/>
                  <a:pt x="864690" y="432345"/>
                </a:cubicBezTo>
                <a:close/>
              </a:path>
            </a:pathLst>
          </a:custGeom>
          <a:solidFill>
            <a:srgbClr val="EACBBB"/>
          </a:solidFill>
          <a:ln w="24657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en-US" sz="900">
              <a:solidFill>
                <a:srgbClr val="6E6259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74202C-E12F-9929-6CCC-AEC4D6105305}"/>
              </a:ext>
            </a:extLst>
          </p:cNvPr>
          <p:cNvSpPr/>
          <p:nvPr/>
        </p:nvSpPr>
        <p:spPr>
          <a:xfrm>
            <a:off x="3308875" y="3517883"/>
            <a:ext cx="864689" cy="864689"/>
          </a:xfrm>
          <a:custGeom>
            <a:avLst/>
            <a:gdLst>
              <a:gd name="connsiteX0" fmla="*/ 864689 w 864689"/>
              <a:gd name="connsiteY0" fmla="*/ 432345 h 864689"/>
              <a:gd name="connsiteX1" fmla="*/ 432345 w 864689"/>
              <a:gd name="connsiteY1" fmla="*/ 864689 h 864689"/>
              <a:gd name="connsiteX2" fmla="*/ 0 w 864689"/>
              <a:gd name="connsiteY2" fmla="*/ 432344 h 864689"/>
              <a:gd name="connsiteX3" fmla="*/ 432345 w 864689"/>
              <a:gd name="connsiteY3" fmla="*/ 0 h 864689"/>
              <a:gd name="connsiteX4" fmla="*/ 864689 w 864689"/>
              <a:gd name="connsiteY4" fmla="*/ 432345 h 86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689" h="864689">
                <a:moveTo>
                  <a:pt x="864689" y="432345"/>
                </a:moveTo>
                <a:cubicBezTo>
                  <a:pt x="864689" y="671122"/>
                  <a:pt x="671122" y="864689"/>
                  <a:pt x="432345" y="864689"/>
                </a:cubicBezTo>
                <a:cubicBezTo>
                  <a:pt x="193567" y="864689"/>
                  <a:pt x="0" y="671122"/>
                  <a:pt x="0" y="432344"/>
                </a:cubicBezTo>
                <a:cubicBezTo>
                  <a:pt x="0" y="193567"/>
                  <a:pt x="193567" y="0"/>
                  <a:pt x="432345" y="0"/>
                </a:cubicBezTo>
                <a:cubicBezTo>
                  <a:pt x="671122" y="0"/>
                  <a:pt x="864689" y="193567"/>
                  <a:pt x="864689" y="432345"/>
                </a:cubicBezTo>
                <a:close/>
              </a:path>
            </a:pathLst>
          </a:custGeom>
          <a:solidFill>
            <a:srgbClr val="EACBBB"/>
          </a:solidFill>
          <a:ln w="24657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en-US" sz="900">
              <a:solidFill>
                <a:srgbClr val="6E6259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1B433E7-8BF4-38C8-5DF3-6B848CD7F52F}"/>
              </a:ext>
            </a:extLst>
          </p:cNvPr>
          <p:cNvSpPr/>
          <p:nvPr/>
        </p:nvSpPr>
        <p:spPr>
          <a:xfrm>
            <a:off x="4970885" y="3517809"/>
            <a:ext cx="864689" cy="864689"/>
          </a:xfrm>
          <a:custGeom>
            <a:avLst/>
            <a:gdLst>
              <a:gd name="connsiteX0" fmla="*/ 864690 w 864689"/>
              <a:gd name="connsiteY0" fmla="*/ 432345 h 864689"/>
              <a:gd name="connsiteX1" fmla="*/ 432345 w 864689"/>
              <a:gd name="connsiteY1" fmla="*/ 864690 h 864689"/>
              <a:gd name="connsiteX2" fmla="*/ 0 w 864689"/>
              <a:gd name="connsiteY2" fmla="*/ 432345 h 864689"/>
              <a:gd name="connsiteX3" fmla="*/ 432345 w 864689"/>
              <a:gd name="connsiteY3" fmla="*/ 0 h 864689"/>
              <a:gd name="connsiteX4" fmla="*/ 864690 w 864689"/>
              <a:gd name="connsiteY4" fmla="*/ 432345 h 86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689" h="864689">
                <a:moveTo>
                  <a:pt x="864690" y="432345"/>
                </a:moveTo>
                <a:cubicBezTo>
                  <a:pt x="864690" y="671122"/>
                  <a:pt x="671123" y="864690"/>
                  <a:pt x="432345" y="864690"/>
                </a:cubicBezTo>
                <a:cubicBezTo>
                  <a:pt x="193567" y="864690"/>
                  <a:pt x="0" y="671122"/>
                  <a:pt x="0" y="432345"/>
                </a:cubicBezTo>
                <a:cubicBezTo>
                  <a:pt x="0" y="193567"/>
                  <a:pt x="193567" y="0"/>
                  <a:pt x="432345" y="0"/>
                </a:cubicBezTo>
                <a:cubicBezTo>
                  <a:pt x="671123" y="0"/>
                  <a:pt x="864690" y="193567"/>
                  <a:pt x="864690" y="432345"/>
                </a:cubicBezTo>
                <a:close/>
              </a:path>
            </a:pathLst>
          </a:custGeom>
          <a:solidFill>
            <a:srgbClr val="EACBBB"/>
          </a:solidFill>
          <a:ln w="24657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en-US" sz="900">
              <a:solidFill>
                <a:srgbClr val="6E6259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143147-6186-2EF9-802B-03DE40A5A663}"/>
              </a:ext>
            </a:extLst>
          </p:cNvPr>
          <p:cNvSpPr/>
          <p:nvPr/>
        </p:nvSpPr>
        <p:spPr>
          <a:xfrm>
            <a:off x="2805135" y="1959651"/>
            <a:ext cx="864689" cy="864689"/>
          </a:xfrm>
          <a:custGeom>
            <a:avLst/>
            <a:gdLst>
              <a:gd name="connsiteX0" fmla="*/ 864690 w 864689"/>
              <a:gd name="connsiteY0" fmla="*/ 432345 h 864689"/>
              <a:gd name="connsiteX1" fmla="*/ 432345 w 864689"/>
              <a:gd name="connsiteY1" fmla="*/ 864690 h 864689"/>
              <a:gd name="connsiteX2" fmla="*/ 0 w 864689"/>
              <a:gd name="connsiteY2" fmla="*/ 432345 h 864689"/>
              <a:gd name="connsiteX3" fmla="*/ 432345 w 864689"/>
              <a:gd name="connsiteY3" fmla="*/ 0 h 864689"/>
              <a:gd name="connsiteX4" fmla="*/ 864690 w 864689"/>
              <a:gd name="connsiteY4" fmla="*/ 432345 h 86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689" h="864689">
                <a:moveTo>
                  <a:pt x="864690" y="432345"/>
                </a:moveTo>
                <a:cubicBezTo>
                  <a:pt x="864690" y="671122"/>
                  <a:pt x="671122" y="864690"/>
                  <a:pt x="432345" y="864690"/>
                </a:cubicBezTo>
                <a:cubicBezTo>
                  <a:pt x="193567" y="864690"/>
                  <a:pt x="0" y="671122"/>
                  <a:pt x="0" y="432345"/>
                </a:cubicBezTo>
                <a:cubicBezTo>
                  <a:pt x="0" y="193567"/>
                  <a:pt x="193567" y="0"/>
                  <a:pt x="432345" y="0"/>
                </a:cubicBezTo>
                <a:cubicBezTo>
                  <a:pt x="671122" y="0"/>
                  <a:pt x="864690" y="193567"/>
                  <a:pt x="864690" y="432345"/>
                </a:cubicBezTo>
                <a:close/>
              </a:path>
            </a:pathLst>
          </a:custGeom>
          <a:solidFill>
            <a:srgbClr val="EACBBB"/>
          </a:solidFill>
          <a:ln w="24657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en-US" sz="900">
              <a:solidFill>
                <a:srgbClr val="6E6259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128859-219E-90BE-E205-7BA861BF19F9}"/>
              </a:ext>
            </a:extLst>
          </p:cNvPr>
          <p:cNvSpPr/>
          <p:nvPr/>
        </p:nvSpPr>
        <p:spPr>
          <a:xfrm>
            <a:off x="5474176" y="1959537"/>
            <a:ext cx="864689" cy="864689"/>
          </a:xfrm>
          <a:custGeom>
            <a:avLst/>
            <a:gdLst>
              <a:gd name="connsiteX0" fmla="*/ 864690 w 864689"/>
              <a:gd name="connsiteY0" fmla="*/ 432345 h 864689"/>
              <a:gd name="connsiteX1" fmla="*/ 432345 w 864689"/>
              <a:gd name="connsiteY1" fmla="*/ 864690 h 864689"/>
              <a:gd name="connsiteX2" fmla="*/ 0 w 864689"/>
              <a:gd name="connsiteY2" fmla="*/ 432345 h 864689"/>
              <a:gd name="connsiteX3" fmla="*/ 432345 w 864689"/>
              <a:gd name="connsiteY3" fmla="*/ 0 h 864689"/>
              <a:gd name="connsiteX4" fmla="*/ 864690 w 864689"/>
              <a:gd name="connsiteY4" fmla="*/ 432345 h 86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689" h="864689">
                <a:moveTo>
                  <a:pt x="864690" y="432345"/>
                </a:moveTo>
                <a:cubicBezTo>
                  <a:pt x="864690" y="671122"/>
                  <a:pt x="671123" y="864690"/>
                  <a:pt x="432345" y="864690"/>
                </a:cubicBezTo>
                <a:cubicBezTo>
                  <a:pt x="193568" y="864690"/>
                  <a:pt x="0" y="671122"/>
                  <a:pt x="0" y="432345"/>
                </a:cubicBezTo>
                <a:cubicBezTo>
                  <a:pt x="0" y="193567"/>
                  <a:pt x="193568" y="0"/>
                  <a:pt x="432345" y="0"/>
                </a:cubicBezTo>
                <a:cubicBezTo>
                  <a:pt x="671123" y="0"/>
                  <a:pt x="864690" y="193567"/>
                  <a:pt x="864690" y="432345"/>
                </a:cubicBezTo>
                <a:close/>
              </a:path>
            </a:pathLst>
          </a:custGeom>
          <a:solidFill>
            <a:srgbClr val="EACBBB"/>
          </a:solidFill>
          <a:ln w="24657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en-US" sz="900">
              <a:solidFill>
                <a:srgbClr val="6E6259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57A434-6A71-31A2-2C35-F539C2D3A965}"/>
              </a:ext>
            </a:extLst>
          </p:cNvPr>
          <p:cNvSpPr/>
          <p:nvPr/>
        </p:nvSpPr>
        <p:spPr>
          <a:xfrm>
            <a:off x="3864089" y="2103119"/>
            <a:ext cx="1416256" cy="1416256"/>
          </a:xfrm>
          <a:custGeom>
            <a:avLst/>
            <a:gdLst>
              <a:gd name="connsiteX0" fmla="*/ 1214519 w 1214518"/>
              <a:gd name="connsiteY0" fmla="*/ 607259 h 1214518"/>
              <a:gd name="connsiteX1" fmla="*/ 607259 w 1214518"/>
              <a:gd name="connsiteY1" fmla="*/ 1214518 h 1214518"/>
              <a:gd name="connsiteX2" fmla="*/ 0 w 1214518"/>
              <a:gd name="connsiteY2" fmla="*/ 607259 h 1214518"/>
              <a:gd name="connsiteX3" fmla="*/ 607259 w 1214518"/>
              <a:gd name="connsiteY3" fmla="*/ 0 h 1214518"/>
              <a:gd name="connsiteX4" fmla="*/ 1214519 w 1214518"/>
              <a:gd name="connsiteY4" fmla="*/ 607259 h 121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518" h="1214518">
                <a:moveTo>
                  <a:pt x="1214519" y="607259"/>
                </a:moveTo>
                <a:cubicBezTo>
                  <a:pt x="1214519" y="942639"/>
                  <a:pt x="942639" y="1214518"/>
                  <a:pt x="607259" y="1214518"/>
                </a:cubicBezTo>
                <a:cubicBezTo>
                  <a:pt x="271879" y="1214518"/>
                  <a:pt x="0" y="942639"/>
                  <a:pt x="0" y="607259"/>
                </a:cubicBezTo>
                <a:cubicBezTo>
                  <a:pt x="0" y="271879"/>
                  <a:pt x="271879" y="0"/>
                  <a:pt x="607259" y="0"/>
                </a:cubicBezTo>
                <a:cubicBezTo>
                  <a:pt x="942639" y="0"/>
                  <a:pt x="1214519" y="271879"/>
                  <a:pt x="1214519" y="607259"/>
                </a:cubicBezTo>
                <a:close/>
              </a:path>
            </a:pathLst>
          </a:custGeom>
          <a:solidFill>
            <a:srgbClr val="64302F"/>
          </a:solidFill>
          <a:ln w="24657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Eiffel users needs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8EABD63-2902-2E0E-CEC8-2DF1509C9F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463811" y="1836896"/>
            <a:ext cx="216378" cy="2163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4F9B0B7-D4D5-3CD8-E2AA-2C985F223B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120000">
            <a:off x="5275734" y="2420019"/>
            <a:ext cx="216378" cy="21637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FC0907D-8952-16E5-E905-1AD888D6C7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440000">
            <a:off x="4982192" y="3401048"/>
            <a:ext cx="216378" cy="21637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E06FA2D-6DDA-6193-ACE5-3C8C7A87B4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60000" flipH="1">
            <a:off x="3945431" y="3401047"/>
            <a:ext cx="216378" cy="2163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3EAF381-345D-7794-3AE6-0D0096F7B1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480000" flipH="1">
            <a:off x="3651891" y="2420019"/>
            <a:ext cx="216378" cy="21637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8131C0C-29B8-7D4D-1B22-EF63164B2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2000" y="1214391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CE2B6F2-522D-1C1C-1A98-E4D93D6A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6520" y="2211881"/>
            <a:ext cx="360000" cy="36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68E3877-A5FD-988F-212D-092CBF752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7479" y="2211881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1E5F408-6DE4-B59D-ADD6-695278A1A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1219" y="3770227"/>
            <a:ext cx="360000" cy="36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A662FA7-7559-A9AD-0E6A-67B5AC317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229" y="3770153"/>
            <a:ext cx="360000" cy="360000"/>
          </a:xfrm>
          <a:prstGeom prst="rect">
            <a:avLst/>
          </a:prstGeom>
        </p:spPr>
      </p:pic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CB54C7A-8BCB-D223-2837-CC34E2451469}"/>
              </a:ext>
            </a:extLst>
          </p:cNvPr>
          <p:cNvSpPr txBox="1">
            <a:spLocks/>
          </p:cNvSpPr>
          <p:nvPr/>
        </p:nvSpPr>
        <p:spPr>
          <a:xfrm>
            <a:off x="5583229" y="816215"/>
            <a:ext cx="3273434" cy="5693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4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>
                <a:solidFill>
                  <a:srgbClr val="64302F"/>
                </a:solidFill>
              </a:rPr>
              <a:t>Product transparency</a:t>
            </a:r>
          </a:p>
          <a:p>
            <a:pPr defTabSz="1219140"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1400"/>
              <a:t>Documentation of product structure</a:t>
            </a:r>
            <a:endParaRPr lang="en-GB" sz="100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1608138-5F81-0798-72AB-2AB166593238}"/>
              </a:ext>
            </a:extLst>
          </p:cNvPr>
          <p:cNvSpPr txBox="1">
            <a:spLocks/>
          </p:cNvSpPr>
          <p:nvPr/>
        </p:nvSpPr>
        <p:spPr>
          <a:xfrm>
            <a:off x="6782842" y="1930442"/>
            <a:ext cx="2074747" cy="127727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4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>
                <a:solidFill>
                  <a:srgbClr val="64302F"/>
                </a:solidFill>
              </a:rPr>
              <a:t>Vulnerabilities overview</a:t>
            </a:r>
            <a:endParaRPr lang="uk-UA" sz="1800">
              <a:solidFill>
                <a:srgbClr val="64302F"/>
              </a:solidFill>
            </a:endParaRPr>
          </a:p>
          <a:p>
            <a:pPr marL="144000" lvl="1" indent="-144000" defTabSz="514350">
              <a:spcBef>
                <a:spcPts val="0"/>
              </a:spcBef>
              <a:spcAft>
                <a:spcPts val="300"/>
              </a:spcAft>
              <a:buClr>
                <a:srgbClr val="F9423A"/>
              </a:buClr>
              <a:buSzPct val="100000"/>
              <a:defRPr/>
            </a:pPr>
            <a:r>
              <a:rPr lang="en-GB" sz="1400"/>
              <a:t>Easy to find which product components are impacted</a:t>
            </a:r>
            <a:endParaRPr lang="en-GB" sz="100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BCFB9225-8510-952F-C6F8-B0115385D469}"/>
              </a:ext>
            </a:extLst>
          </p:cNvPr>
          <p:cNvSpPr txBox="1">
            <a:spLocks/>
          </p:cNvSpPr>
          <p:nvPr/>
        </p:nvSpPr>
        <p:spPr>
          <a:xfrm>
            <a:off x="6270736" y="3492335"/>
            <a:ext cx="2074747" cy="15311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4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>
                <a:solidFill>
                  <a:srgbClr val="64302F"/>
                </a:solidFill>
              </a:rPr>
              <a:t>Dependencies and licenses</a:t>
            </a:r>
            <a:endParaRPr lang="uk-UA" sz="1800">
              <a:solidFill>
                <a:srgbClr val="64302F"/>
              </a:solidFill>
            </a:endParaRPr>
          </a:p>
          <a:p>
            <a:pPr marL="144000" lvl="1" indent="-144000" defTabSz="514350">
              <a:spcBef>
                <a:spcPts val="0"/>
              </a:spcBef>
              <a:spcAft>
                <a:spcPts val="300"/>
              </a:spcAft>
              <a:buClr>
                <a:srgbClr val="F9423A"/>
              </a:buClr>
              <a:buSzPct val="100000"/>
              <a:defRPr/>
            </a:pPr>
            <a:r>
              <a:rPr lang="en-GB" sz="1400"/>
              <a:t>Protection from using non-approved license</a:t>
            </a:r>
          </a:p>
          <a:p>
            <a:pPr marL="144000" lvl="1" indent="-144000" defTabSz="514350">
              <a:spcBef>
                <a:spcPts val="0"/>
              </a:spcBef>
              <a:spcAft>
                <a:spcPts val="300"/>
              </a:spcAft>
              <a:buClr>
                <a:srgbClr val="F9423A"/>
              </a:buClr>
              <a:buSzPct val="100000"/>
              <a:defRPr/>
            </a:pPr>
            <a:r>
              <a:rPr lang="en-GB" sz="1400"/>
              <a:t>Ability to see what is open source/commercial</a:t>
            </a:r>
            <a:endParaRPr lang="en-GB" sz="100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9425AA2C-D9FA-21D7-8D17-4CBCBE85D918}"/>
              </a:ext>
            </a:extLst>
          </p:cNvPr>
          <p:cNvSpPr txBox="1">
            <a:spLocks/>
          </p:cNvSpPr>
          <p:nvPr/>
        </p:nvSpPr>
        <p:spPr>
          <a:xfrm>
            <a:off x="303501" y="1671310"/>
            <a:ext cx="2087676" cy="10002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4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>
                <a:solidFill>
                  <a:srgbClr val="64302F"/>
                </a:solidFill>
              </a:rPr>
              <a:t>Event notification</a:t>
            </a:r>
            <a:endParaRPr lang="uk-UA" sz="1800">
              <a:solidFill>
                <a:srgbClr val="64302F"/>
              </a:solidFill>
            </a:endParaRPr>
          </a:p>
          <a:p>
            <a:pPr marL="144000" lvl="1" indent="-144000" defTabSz="514350">
              <a:spcBef>
                <a:spcPts val="0"/>
              </a:spcBef>
              <a:spcAft>
                <a:spcPts val="300"/>
              </a:spcAft>
              <a:buClr>
                <a:srgbClr val="F9423A"/>
              </a:buClr>
              <a:buSzPct val="100000"/>
              <a:defRPr/>
            </a:pPr>
            <a:r>
              <a:rPr lang="en-GB" sz="1400"/>
              <a:t>On vulnerability or license issue based on SBOM presence in CI/CD</a:t>
            </a:r>
            <a:endParaRPr lang="en-GB" sz="100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EC0661E7-8ADA-C04F-48AF-63698858C87C}"/>
              </a:ext>
            </a:extLst>
          </p:cNvPr>
          <p:cNvSpPr txBox="1">
            <a:spLocks/>
          </p:cNvSpPr>
          <p:nvPr/>
        </p:nvSpPr>
        <p:spPr>
          <a:xfrm>
            <a:off x="402021" y="3142782"/>
            <a:ext cx="2470096" cy="17466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4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800">
                <a:solidFill>
                  <a:srgbClr val="64302F"/>
                </a:solidFill>
              </a:rPr>
              <a:t>Tracking software lifecycle</a:t>
            </a:r>
            <a:endParaRPr lang="uk-UA" sz="1800">
              <a:solidFill>
                <a:srgbClr val="64302F"/>
              </a:solidFill>
            </a:endParaRPr>
          </a:p>
          <a:p>
            <a:pPr marL="144000" lvl="1" indent="-144000" defTabSz="514350">
              <a:spcBef>
                <a:spcPts val="0"/>
              </a:spcBef>
              <a:spcAft>
                <a:spcPts val="300"/>
              </a:spcAft>
              <a:buClr>
                <a:srgbClr val="F9423A"/>
              </a:buClr>
              <a:buSzPct val="100000"/>
              <a:defRPr/>
            </a:pPr>
            <a:r>
              <a:rPr lang="en-GB" sz="1400" err="1"/>
              <a:t>deployementEvent</a:t>
            </a:r>
            <a:r>
              <a:rPr lang="en-GB" sz="1400"/>
              <a:t> to include information about SBOM</a:t>
            </a:r>
          </a:p>
          <a:p>
            <a:pPr marL="144000" lvl="1" indent="-144000" defTabSz="514350">
              <a:spcBef>
                <a:spcPts val="0"/>
              </a:spcBef>
              <a:spcAft>
                <a:spcPts val="300"/>
              </a:spcAft>
              <a:buClr>
                <a:srgbClr val="F9423A"/>
              </a:buClr>
              <a:buSzPct val="100000"/>
              <a:defRPr/>
            </a:pPr>
            <a:r>
              <a:rPr lang="en-GB" sz="1400"/>
              <a:t>Allows to verify what was deployed and if it meets standards</a:t>
            </a:r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22420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9CA0-0A26-FA43-73A8-3B2C9433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231774"/>
            <a:ext cx="8569325" cy="337400"/>
          </a:xfrm>
        </p:spPr>
        <p:txBody>
          <a:bodyPr>
            <a:spAutoFit/>
          </a:bodyPr>
          <a:lstStyle/>
          <a:p>
            <a:r>
              <a:rPr lang="en-GB"/>
              <a:t>Union</a:t>
            </a: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6795B-6F5D-9668-D89A-56D0FA60E0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11</a:t>
            </a:fld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A53913-1885-50CF-0A72-37030DB7C79F}"/>
              </a:ext>
            </a:extLst>
          </p:cNvPr>
          <p:cNvCxnSpPr>
            <a:cxnSpLocks/>
            <a:stCxn id="19" idx="6"/>
          </p:cNvCxnSpPr>
          <p:nvPr/>
        </p:nvCxnSpPr>
        <p:spPr bwMode="auto">
          <a:xfrm>
            <a:off x="3527220" y="1081659"/>
            <a:ext cx="1630298" cy="1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9423A"/>
            </a:solidFill>
            <a:prstDash val="solid"/>
            <a:round/>
            <a:headEnd type="none" w="med" len="med"/>
            <a:tailEnd type="oval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0BA940-14E5-6571-6260-BB16620D3479}"/>
              </a:ext>
            </a:extLst>
          </p:cNvPr>
          <p:cNvCxnSpPr>
            <a:cxnSpLocks/>
            <a:stCxn id="22" idx="6"/>
          </p:cNvCxnSpPr>
          <p:nvPr/>
        </p:nvCxnSpPr>
        <p:spPr bwMode="auto">
          <a:xfrm flipV="1">
            <a:off x="4443220" y="2037458"/>
            <a:ext cx="714767" cy="6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9423A"/>
            </a:solidFill>
            <a:prstDash val="solid"/>
            <a:round/>
            <a:headEnd type="none" w="med" len="med"/>
            <a:tailEnd type="oval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FC538E-47F9-BDEB-7E75-C0E0D4A38FA4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3786088" y="4395025"/>
            <a:ext cx="1374666" cy="16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9423A"/>
            </a:solidFill>
            <a:prstDash val="solid"/>
            <a:round/>
            <a:headEnd type="none" w="med" len="med"/>
            <a:tailEnd type="oval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16890-08BC-3905-94B1-9EADFC3E970E}"/>
              </a:ext>
            </a:extLst>
          </p:cNvPr>
          <p:cNvCxnSpPr>
            <a:cxnSpLocks/>
            <a:stCxn id="25" idx="6"/>
          </p:cNvCxnSpPr>
          <p:nvPr/>
        </p:nvCxnSpPr>
        <p:spPr bwMode="auto">
          <a:xfrm>
            <a:off x="4622441" y="3227042"/>
            <a:ext cx="536224" cy="87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9423A"/>
            </a:solidFill>
            <a:prstDash val="solid"/>
            <a:round/>
            <a:headEnd type="none" w="med" len="med"/>
            <a:tailEnd type="oval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BD9274-3EB4-0219-E598-BCB9D8C5B48A}"/>
              </a:ext>
            </a:extLst>
          </p:cNvPr>
          <p:cNvSpPr/>
          <p:nvPr/>
        </p:nvSpPr>
        <p:spPr bwMode="auto">
          <a:xfrm>
            <a:off x="626076" y="845567"/>
            <a:ext cx="3860265" cy="3860266"/>
          </a:xfrm>
          <a:prstGeom prst="ellipse">
            <a:avLst/>
          </a:prstGeom>
          <a:noFill/>
          <a:ln w="12700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Tietoevry Sans 1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67871F-443E-4ABA-362C-31549E66282B}"/>
              </a:ext>
            </a:extLst>
          </p:cNvPr>
          <p:cNvSpPr/>
          <p:nvPr/>
        </p:nvSpPr>
        <p:spPr>
          <a:xfrm>
            <a:off x="5340024" y="782318"/>
            <a:ext cx="3509230" cy="5309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40">
              <a:spcAft>
                <a:spcPts val="300"/>
              </a:spcAft>
              <a:defRPr/>
            </a:pPr>
            <a:r>
              <a:rPr lang="en-US" sz="1800">
                <a:solidFill>
                  <a:srgbClr val="64302F"/>
                </a:solidFill>
              </a:rPr>
              <a:t>Brainstorm</a:t>
            </a:r>
            <a:endParaRPr lang="uk-UA" sz="1200">
              <a:solidFill>
                <a:srgbClr val="64302F"/>
              </a:solidFill>
            </a:endParaRPr>
          </a:p>
          <a:p>
            <a:pPr marL="0" lvl="1" defTabSz="514350">
              <a:spcBef>
                <a:spcPts val="0"/>
              </a:spcBef>
              <a:buClr>
                <a:srgbClr val="F9423A"/>
              </a:buClr>
              <a:buSzPct val="100000"/>
              <a:defRPr/>
            </a:pPr>
            <a:r>
              <a:rPr lang="en-US" sz="1400">
                <a:solidFill>
                  <a:srgbClr val="6E6259"/>
                </a:solidFill>
                <a:latin typeface="+mj-lt"/>
              </a:rPr>
              <a:t>.</a:t>
            </a:r>
            <a:endParaRPr lang="en-GB" sz="1400">
              <a:solidFill>
                <a:srgbClr val="6E6259"/>
              </a:solidFill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FBE691-45FB-474D-4E1A-946DF971B4BB}"/>
              </a:ext>
            </a:extLst>
          </p:cNvPr>
          <p:cNvSpPr/>
          <p:nvPr/>
        </p:nvSpPr>
        <p:spPr bwMode="auto">
          <a:xfrm>
            <a:off x="3168467" y="904326"/>
            <a:ext cx="358753" cy="354665"/>
          </a:xfrm>
          <a:prstGeom prst="ellipse">
            <a:avLst/>
          </a:prstGeom>
          <a:solidFill>
            <a:srgbClr val="F7EAE4"/>
          </a:solidFill>
          <a:ln w="9525" cap="flat" cmpd="sng" algn="ctr">
            <a:solidFill>
              <a:srgbClr val="F9423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Tietoevry Sans 1 Ligh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930D69-D174-CD58-F6E2-2A939CC811B6}"/>
              </a:ext>
            </a:extLst>
          </p:cNvPr>
          <p:cNvSpPr/>
          <p:nvPr/>
        </p:nvSpPr>
        <p:spPr bwMode="auto">
          <a:xfrm>
            <a:off x="4084467" y="1858688"/>
            <a:ext cx="358753" cy="358753"/>
          </a:xfrm>
          <a:prstGeom prst="ellipse">
            <a:avLst/>
          </a:prstGeom>
          <a:solidFill>
            <a:srgbClr val="F7EAE4"/>
          </a:solidFill>
          <a:ln w="9525" cap="flat" cmpd="sng" algn="ctr">
            <a:solidFill>
              <a:srgbClr val="F9423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Tietoevry Sans 1 Ligh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3D33376-1B9B-3AFE-C98F-0ED88695F61F}"/>
              </a:ext>
            </a:extLst>
          </p:cNvPr>
          <p:cNvSpPr/>
          <p:nvPr/>
        </p:nvSpPr>
        <p:spPr bwMode="auto">
          <a:xfrm>
            <a:off x="4263688" y="3047665"/>
            <a:ext cx="358753" cy="358753"/>
          </a:xfrm>
          <a:prstGeom prst="ellipse">
            <a:avLst/>
          </a:prstGeom>
          <a:solidFill>
            <a:srgbClr val="F7EAE4"/>
          </a:solidFill>
          <a:ln w="9525" cap="flat" cmpd="sng" algn="ctr">
            <a:solidFill>
              <a:srgbClr val="F9423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Tietoevry Sans 1 Ligh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60B66E-8808-2A78-3063-2343A9E2D866}"/>
              </a:ext>
            </a:extLst>
          </p:cNvPr>
          <p:cNvSpPr/>
          <p:nvPr/>
        </p:nvSpPr>
        <p:spPr bwMode="auto">
          <a:xfrm>
            <a:off x="3427335" y="4217284"/>
            <a:ext cx="358753" cy="358753"/>
          </a:xfrm>
          <a:prstGeom prst="ellipse">
            <a:avLst/>
          </a:prstGeom>
          <a:solidFill>
            <a:srgbClr val="F7EAE4"/>
          </a:solidFill>
          <a:ln w="9525" cap="flat" cmpd="sng" algn="ctr">
            <a:solidFill>
              <a:srgbClr val="F9423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Tietoevry Sans 1 Light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A3C090A-1445-6340-9CE1-049BAB8EB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0993" y="4308021"/>
            <a:ext cx="179595" cy="17959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70B17B5-7547-B267-A3E1-6591CD9E92C4}"/>
              </a:ext>
            </a:extLst>
          </p:cNvPr>
          <p:cNvGrpSpPr/>
          <p:nvPr/>
        </p:nvGrpSpPr>
        <p:grpSpPr>
          <a:xfrm>
            <a:off x="887703" y="1015086"/>
            <a:ext cx="3331926" cy="3113328"/>
            <a:chOff x="1100748" y="1356455"/>
            <a:chExt cx="2949183" cy="275569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DB686A-7CD3-D8BF-DE30-47D970048E51}"/>
                </a:ext>
              </a:extLst>
            </p:cNvPr>
            <p:cNvSpPr/>
            <p:nvPr/>
          </p:nvSpPr>
          <p:spPr>
            <a:xfrm>
              <a:off x="1100748" y="2424073"/>
              <a:ext cx="1636473" cy="16364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rgbClr val="64302F"/>
                  </a:solidFill>
                </a:rPr>
                <a:t>SBOM</a:t>
              </a:r>
              <a:endParaRPr lang="uk-UA" sz="1600">
                <a:solidFill>
                  <a:srgbClr val="64302F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A3F5AA-F043-38EF-8FB1-B5C722713C82}"/>
                </a:ext>
              </a:extLst>
            </p:cNvPr>
            <p:cNvSpPr/>
            <p:nvPr/>
          </p:nvSpPr>
          <p:spPr>
            <a:xfrm>
              <a:off x="1696880" y="1356455"/>
              <a:ext cx="1636473" cy="1636473"/>
            </a:xfrm>
            <a:prstGeom prst="ellipse">
              <a:avLst/>
            </a:prstGeom>
            <a:solidFill>
              <a:srgbClr val="FE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rgbClr val="64302F"/>
                  </a:solidFill>
                </a:rPr>
                <a:t>Eiffel User needs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C6EDC6-CBFD-7127-8533-CCD7CE649082}"/>
                </a:ext>
              </a:extLst>
            </p:cNvPr>
            <p:cNvSpPr/>
            <p:nvPr/>
          </p:nvSpPr>
          <p:spPr>
            <a:xfrm>
              <a:off x="2413459" y="2475679"/>
              <a:ext cx="1636472" cy="1636472"/>
            </a:xfrm>
            <a:prstGeom prst="ellipse">
              <a:avLst/>
            </a:prstGeom>
            <a:solidFill>
              <a:srgbClr val="64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609585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Eiffel protocol evolution</a:t>
              </a:r>
              <a:endParaRPr lang="uk-UA" sz="1600">
                <a:solidFill>
                  <a:schemeClr val="bg1"/>
                </a:solidFill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ED6A500C-C2F1-C36B-0F83-22ECD9A89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7843" y="991658"/>
            <a:ext cx="180000" cy="18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E7C753B-A781-5BF3-7A1B-63BDC2D6A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3843" y="1948064"/>
            <a:ext cx="180000" cy="18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98B17EF-CB94-CD1C-E186-E26DD7EAB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3064" y="3137041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7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DAE82F-10AC-43F1-BDFF-AF3D2C143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719" y="1280078"/>
            <a:ext cx="2824965" cy="2583344"/>
          </a:xfrm>
        </p:spPr>
        <p:txBody>
          <a:bodyPr/>
          <a:lstStyle/>
          <a:p>
            <a:r>
              <a:rPr lang="en-GB"/>
              <a:t>Thank you</a:t>
            </a:r>
          </a:p>
        </p:txBody>
      </p:sp>
      <p:pic>
        <p:nvPicPr>
          <p:cNvPr id="2" name="Picture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F993518-D127-B566-6329-00A3FC9CE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58" b="18918"/>
          <a:stretch/>
        </p:blipFill>
        <p:spPr>
          <a:xfrm>
            <a:off x="0" y="0"/>
            <a:ext cx="9144000" cy="266482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E41CBB8-7C81-BB10-BCF5-0D5EA6A55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5212" y="2617901"/>
            <a:ext cx="2335668" cy="23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95ACAD-6299-09FE-FA1D-E09435D1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focus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1AAFBA-52DA-EA3B-7C43-AA55F098E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sz="1800"/>
              <a:t>SBOM – benefits of having one</a:t>
            </a:r>
            <a:endParaRPr lang="ru-UA" sz="1800"/>
          </a:p>
          <a:p>
            <a:r>
              <a:rPr lang="cs-CZ" sz="1800"/>
              <a:t>How it can be used?</a:t>
            </a:r>
            <a:endParaRPr lang="en-US" sz="1800"/>
          </a:p>
          <a:p>
            <a:r>
              <a:rPr lang="cs-CZ" sz="1800"/>
              <a:t>Melting with Eiffel Protocol</a:t>
            </a:r>
            <a:endParaRPr lang="en-US" sz="1800"/>
          </a:p>
          <a:p>
            <a:r>
              <a:rPr lang="en-US" sz="1800"/>
              <a:t>Your needs</a:t>
            </a:r>
          </a:p>
          <a:p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01CB6BA-3566-1F2A-F3B8-1671D0240D90}"/>
              </a:ext>
            </a:extLst>
          </p:cNvPr>
          <p:cNvSpPr txBox="1">
            <a:spLocks/>
          </p:cNvSpPr>
          <p:nvPr/>
        </p:nvSpPr>
        <p:spPr>
          <a:xfrm>
            <a:off x="8532687" y="4889414"/>
            <a:ext cx="316567" cy="129382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1E25E67-CBB9-434B-BBF7-0A5E970272B8}" type="slidenum">
              <a:rPr lang="en-GB" sz="700" smtClean="0">
                <a:solidFill>
                  <a:srgbClr val="A9A09B"/>
                </a:solidFill>
              </a:rPr>
              <a:pPr algn="r"/>
              <a:t>2</a:t>
            </a:fld>
            <a:endParaRPr lang="en-GB" sz="700">
              <a:solidFill>
                <a:srgbClr val="A9A09B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C875964-BCBA-A0D8-FFE2-3F2C080BD9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D822BAF-226C-B790-35A1-88BBF02CB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112" y="1730612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2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815FC7-3AF4-137C-6886-75B523E88209}"/>
              </a:ext>
            </a:extLst>
          </p:cNvPr>
          <p:cNvSpPr/>
          <p:nvPr/>
        </p:nvSpPr>
        <p:spPr>
          <a:xfrm>
            <a:off x="0" y="1979084"/>
            <a:ext cx="68580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640080" rIns="288000" bIns="360000" rtlCol="0" anchor="t"/>
          <a:lstStyle/>
          <a:p>
            <a:pPr defTabSz="685783">
              <a:lnSpc>
                <a:spcPct val="110000"/>
              </a:lnSpc>
              <a:defRPr/>
            </a:pPr>
            <a:r>
              <a:rPr lang="en-US">
                <a:solidFill>
                  <a:schemeClr val="accent6"/>
                </a:solidFill>
                <a:latin typeface="+mj-lt"/>
              </a:rPr>
              <a:t>Increase of software security</a:t>
            </a:r>
          </a:p>
          <a:p>
            <a:pPr defTabSz="685783">
              <a:lnSpc>
                <a:spcPct val="110000"/>
              </a:lnSpc>
              <a:defRPr/>
            </a:pPr>
            <a:r>
              <a:rPr lang="en-US">
                <a:solidFill>
                  <a:schemeClr val="accent6"/>
                </a:solidFill>
                <a:latin typeface="+mj-lt"/>
              </a:rPr>
              <a:t>Managing software security vulnerabilities</a:t>
            </a:r>
          </a:p>
          <a:p>
            <a:pPr defTabSz="685783">
              <a:lnSpc>
                <a:spcPct val="110000"/>
              </a:lnSpc>
              <a:defRPr/>
            </a:pPr>
            <a:r>
              <a:rPr lang="en-US">
                <a:solidFill>
                  <a:schemeClr val="accent6"/>
                </a:solidFill>
                <a:latin typeface="+mj-lt"/>
              </a:rPr>
              <a:t>Addressing licensing issues</a:t>
            </a:r>
          </a:p>
          <a:p>
            <a:pPr defTabSz="685783">
              <a:lnSpc>
                <a:spcPct val="110000"/>
              </a:lnSpc>
              <a:defRPr/>
            </a:pPr>
            <a:r>
              <a:rPr lang="en-US">
                <a:solidFill>
                  <a:schemeClr val="accent6"/>
                </a:solidFill>
                <a:latin typeface="+mj-lt"/>
              </a:rPr>
              <a:t>Lowering supply chain risks</a:t>
            </a:r>
          </a:p>
          <a:p>
            <a:pPr defTabSz="685783">
              <a:lnSpc>
                <a:spcPct val="110000"/>
              </a:lnSpc>
              <a:defRPr/>
            </a:pPr>
            <a:endParaRPr lang="en-US" sz="1400">
              <a:solidFill>
                <a:schemeClr val="accent6"/>
              </a:solidFill>
              <a:latin typeface="+mj-lt"/>
            </a:endParaRPr>
          </a:p>
        </p:txBody>
      </p:sp>
      <p:grpSp>
        <p:nvGrpSpPr>
          <p:cNvPr id="12" name="Graphic 19">
            <a:extLst>
              <a:ext uri="{FF2B5EF4-FFF2-40B4-BE49-F238E27FC236}">
                <a16:creationId xmlns:a16="http://schemas.microsoft.com/office/drawing/2014/main" id="{93AFA303-4BA3-B070-25FF-4398E03EE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B35129CD-4A1F-1EE7-51F6-6ECBE963D9A2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22">
              <a:extLst>
                <a:ext uri="{FF2B5EF4-FFF2-40B4-BE49-F238E27FC236}">
                  <a16:creationId xmlns:a16="http://schemas.microsoft.com/office/drawing/2014/main" id="{CECFC894-C8B6-73D0-9F6C-F7A4F6C9E789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23">
              <a:extLst>
                <a:ext uri="{FF2B5EF4-FFF2-40B4-BE49-F238E27FC236}">
                  <a16:creationId xmlns:a16="http://schemas.microsoft.com/office/drawing/2014/main" id="{E2B3FD48-5CA7-FBC1-1166-0944ABFAAA82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4F60C87F-7103-4DE1-DB55-06B5C77007B5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25">
              <a:extLst>
                <a:ext uri="{FF2B5EF4-FFF2-40B4-BE49-F238E27FC236}">
                  <a16:creationId xmlns:a16="http://schemas.microsoft.com/office/drawing/2014/main" id="{1CB289E6-7AC6-205D-40DE-B2E5EFEC91A7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26">
              <a:extLst>
                <a:ext uri="{FF2B5EF4-FFF2-40B4-BE49-F238E27FC236}">
                  <a16:creationId xmlns:a16="http://schemas.microsoft.com/office/drawing/2014/main" id="{08A82A9F-AE47-6D93-D6CF-6EA862087508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27">
              <a:extLst>
                <a:ext uri="{FF2B5EF4-FFF2-40B4-BE49-F238E27FC236}">
                  <a16:creationId xmlns:a16="http://schemas.microsoft.com/office/drawing/2014/main" id="{62EDF46D-C97E-6B43-3417-39CAC962416A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FD7D8DD3-71E4-9A16-3763-336426DF8C32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9">
              <a:extLst>
                <a:ext uri="{FF2B5EF4-FFF2-40B4-BE49-F238E27FC236}">
                  <a16:creationId xmlns:a16="http://schemas.microsoft.com/office/drawing/2014/main" id="{1F725E1C-C426-1FB2-AF16-AB652EC7BB2F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D92DF27C-224F-D33A-9B7B-841A252FADE4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31">
              <a:extLst>
                <a:ext uri="{FF2B5EF4-FFF2-40B4-BE49-F238E27FC236}">
                  <a16:creationId xmlns:a16="http://schemas.microsoft.com/office/drawing/2014/main" id="{3CCE96D6-6765-9422-7CCB-1314178643CE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32">
              <a:extLst>
                <a:ext uri="{FF2B5EF4-FFF2-40B4-BE49-F238E27FC236}">
                  <a16:creationId xmlns:a16="http://schemas.microsoft.com/office/drawing/2014/main" id="{7858B436-A61E-7E9B-B870-146814471DC4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id="{558ED7EC-48C1-D87C-C8CB-7EF0F6B066F7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34">
              <a:extLst>
                <a:ext uri="{FF2B5EF4-FFF2-40B4-BE49-F238E27FC236}">
                  <a16:creationId xmlns:a16="http://schemas.microsoft.com/office/drawing/2014/main" id="{147BA4FA-78B2-7DCB-95C8-FD217A6B9DB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35">
              <a:extLst>
                <a:ext uri="{FF2B5EF4-FFF2-40B4-BE49-F238E27FC236}">
                  <a16:creationId xmlns:a16="http://schemas.microsoft.com/office/drawing/2014/main" id="{B609D2DB-1E86-D8AF-C151-B8F8BA58C69D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36">
              <a:extLst>
                <a:ext uri="{FF2B5EF4-FFF2-40B4-BE49-F238E27FC236}">
                  <a16:creationId xmlns:a16="http://schemas.microsoft.com/office/drawing/2014/main" id="{19620117-9BA1-DC80-EE6F-EA462FCA8378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37">
              <a:extLst>
                <a:ext uri="{FF2B5EF4-FFF2-40B4-BE49-F238E27FC236}">
                  <a16:creationId xmlns:a16="http://schemas.microsoft.com/office/drawing/2014/main" id="{027AE44D-DBD3-A6A3-A605-A7315EC93A9F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38">
              <a:extLst>
                <a:ext uri="{FF2B5EF4-FFF2-40B4-BE49-F238E27FC236}">
                  <a16:creationId xmlns:a16="http://schemas.microsoft.com/office/drawing/2014/main" id="{E379C8B8-446C-3BCF-3B10-919E847F405C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9">
              <a:extLst>
                <a:ext uri="{FF2B5EF4-FFF2-40B4-BE49-F238E27FC236}">
                  <a16:creationId xmlns:a16="http://schemas.microsoft.com/office/drawing/2014/main" id="{7A1E4CF4-1CA5-E68F-A868-A66E737035AE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40">
              <a:extLst>
                <a:ext uri="{FF2B5EF4-FFF2-40B4-BE49-F238E27FC236}">
                  <a16:creationId xmlns:a16="http://schemas.microsoft.com/office/drawing/2014/main" id="{398C33B6-9615-012A-7561-C2E5CC0DA338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5FB93-C0F8-B14D-7738-1C3DB565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/>
              <a:t>3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5C372E-2603-C7C7-92EA-6397B1484775}"/>
              </a:ext>
            </a:extLst>
          </p:cNvPr>
          <p:cNvSpPr/>
          <p:nvPr/>
        </p:nvSpPr>
        <p:spPr>
          <a:xfrm>
            <a:off x="1748748" y="0"/>
            <a:ext cx="7395252" cy="1967342"/>
          </a:xfrm>
          <a:prstGeom prst="rect">
            <a:avLst/>
          </a:prstGeom>
          <a:solidFill>
            <a:srgbClr val="E2E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74320" rIns="288000" bIns="360000" rtlCol="0" anchor="ctr"/>
          <a:lstStyle/>
          <a:p>
            <a:pPr defTabSz="685783">
              <a:lnSpc>
                <a:spcPct val="110000"/>
              </a:lnSpc>
              <a:defRPr/>
            </a:pPr>
            <a:r>
              <a:rPr lang="en-US">
                <a:solidFill>
                  <a:schemeClr val="accent6"/>
                </a:solidFill>
              </a:rPr>
              <a:t>Detailed inventory of software product showing what other software is included.</a:t>
            </a:r>
          </a:p>
        </p:txBody>
      </p:sp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FE0EB66-5AFD-5E9B-4B2D-9715BAAA36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99991" y="1193292"/>
            <a:ext cx="2633472" cy="395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20399999"/>
            </a:camera>
            <a:lightRig rig="threePt" dir="t"/>
          </a:scene3d>
        </p:spPr>
      </p:pic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19E0160-71BD-1420-0CBD-A4862BADAA2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653991" y="1016451"/>
            <a:ext cx="2633472" cy="395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21299999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CC4BE9-8C8D-2AFE-0486-292E2A6CBDA0}"/>
              </a:ext>
            </a:extLst>
          </p:cNvPr>
          <p:cNvSpPr/>
          <p:nvPr/>
        </p:nvSpPr>
        <p:spPr>
          <a:xfrm>
            <a:off x="0" y="0"/>
            <a:ext cx="1748748" cy="1967342"/>
          </a:xfrm>
          <a:prstGeom prst="rect">
            <a:avLst/>
          </a:prstGeom>
          <a:solidFill>
            <a:srgbClr val="64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360000" rtlCol="0" anchor="ctr"/>
          <a:lstStyle/>
          <a:p>
            <a:pPr>
              <a:spcAft>
                <a:spcPts val="600"/>
              </a:spcAft>
            </a:pPr>
            <a:r>
              <a:rPr lang="en-GB" sz="2200">
                <a:solidFill>
                  <a:schemeClr val="bg1"/>
                </a:solidFill>
                <a:latin typeface="+mj-lt"/>
              </a:rPr>
              <a:t>Software Bill Of Material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4137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D7EBC-A8B1-9898-DDF6-CA3A263A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655594-9FA0-FFD0-2C72-71602D078A74}"/>
              </a:ext>
            </a:extLst>
          </p:cNvPr>
          <p:cNvSpPr/>
          <p:nvPr/>
        </p:nvSpPr>
        <p:spPr>
          <a:xfrm>
            <a:off x="0" y="1905631"/>
            <a:ext cx="9144000" cy="3237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1044000" rIns="288000" bIns="360000" rtlCol="0" anchor="t"/>
          <a:lstStyle/>
          <a:p>
            <a:pPr defTabSz="685783">
              <a:lnSpc>
                <a:spcPct val="110000"/>
              </a:lnSpc>
              <a:defRPr/>
            </a:pPr>
            <a:endParaRPr lang="en-US" sz="140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78F473-99C1-7A60-890A-B2A407E593B4}"/>
              </a:ext>
            </a:extLst>
          </p:cNvPr>
          <p:cNvSpPr/>
          <p:nvPr/>
        </p:nvSpPr>
        <p:spPr>
          <a:xfrm>
            <a:off x="-8237" y="3915639"/>
            <a:ext cx="9152237" cy="914400"/>
          </a:xfrm>
          <a:prstGeom prst="rect">
            <a:avLst/>
          </a:prstGeom>
          <a:gradFill>
            <a:gsLst>
              <a:gs pos="0">
                <a:srgbClr val="64302F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66" tIns="27866" rIns="27866" bIns="27866" numCol="1" spcCol="1270" anchor="ctr" anchorCtr="0">
            <a:noAutofit/>
          </a:bodyPr>
          <a:lstStyle/>
          <a:p>
            <a:pPr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bg1"/>
                </a:solidFill>
              </a:rPr>
              <a:t>	</a:t>
            </a:r>
            <a:r>
              <a:rPr lang="en-US" sz="1400">
                <a:solidFill>
                  <a:schemeClr val="bg1"/>
                </a:solidFill>
              </a:rPr>
              <a:t>Cons</a:t>
            </a:r>
            <a:endParaRPr lang="uk-UA" sz="120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55CF64-E1B5-A345-0556-6F52E1410E80}"/>
              </a:ext>
            </a:extLst>
          </p:cNvPr>
          <p:cNvSpPr/>
          <p:nvPr/>
        </p:nvSpPr>
        <p:spPr>
          <a:xfrm>
            <a:off x="-8237" y="2890154"/>
            <a:ext cx="9152237" cy="914400"/>
          </a:xfrm>
          <a:prstGeom prst="rect">
            <a:avLst/>
          </a:prstGeom>
          <a:gradFill flip="none" rotWithShape="1">
            <a:gsLst>
              <a:gs pos="0">
                <a:srgbClr val="64302F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66" tIns="27866" rIns="27866" bIns="27866" numCol="1" spcCol="1270" anchor="ctr" anchorCtr="0">
            <a:noAutofit/>
          </a:bodyPr>
          <a:lstStyle/>
          <a:p>
            <a:pPr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bg1"/>
                </a:solidFill>
              </a:rPr>
              <a:t>	</a:t>
            </a:r>
            <a:r>
              <a:rPr lang="en-US" sz="1400">
                <a:solidFill>
                  <a:schemeClr val="bg1"/>
                </a:solidFill>
              </a:rPr>
              <a:t>Pros</a:t>
            </a:r>
            <a:endParaRPr lang="uk-UA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FAD69F-5F85-2824-B772-273D62FB5E99}"/>
              </a:ext>
            </a:extLst>
          </p:cNvPr>
          <p:cNvSpPr/>
          <p:nvPr/>
        </p:nvSpPr>
        <p:spPr>
          <a:xfrm>
            <a:off x="0" y="0"/>
            <a:ext cx="1748748" cy="1967342"/>
          </a:xfrm>
          <a:prstGeom prst="rect">
            <a:avLst/>
          </a:prstGeom>
          <a:solidFill>
            <a:srgbClr val="64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360000" rtlCol="0" anchor="ctr"/>
          <a:lstStyle/>
          <a:p>
            <a:pPr>
              <a:spcAft>
                <a:spcPts val="600"/>
              </a:spcAft>
            </a:pPr>
            <a:r>
              <a:rPr lang="en-GB" sz="2200">
                <a:solidFill>
                  <a:schemeClr val="bg1"/>
                </a:solidFill>
                <a:latin typeface="+mj-lt"/>
              </a:rPr>
              <a:t>Software lifecycle</a:t>
            </a:r>
          </a:p>
        </p:txBody>
      </p:sp>
      <p:grpSp>
        <p:nvGrpSpPr>
          <p:cNvPr id="12" name="Graphic 19">
            <a:extLst>
              <a:ext uri="{FF2B5EF4-FFF2-40B4-BE49-F238E27FC236}">
                <a16:creationId xmlns:a16="http://schemas.microsoft.com/office/drawing/2014/main" id="{B08DCEDF-6361-D068-CA06-32C89FE6E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F5E28745-202D-1AC6-14B6-901A87F7F3F6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22">
              <a:extLst>
                <a:ext uri="{FF2B5EF4-FFF2-40B4-BE49-F238E27FC236}">
                  <a16:creationId xmlns:a16="http://schemas.microsoft.com/office/drawing/2014/main" id="{E1A24F25-6592-2E90-925C-300FC2BEC1E3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23">
              <a:extLst>
                <a:ext uri="{FF2B5EF4-FFF2-40B4-BE49-F238E27FC236}">
                  <a16:creationId xmlns:a16="http://schemas.microsoft.com/office/drawing/2014/main" id="{5DE080F2-944C-4A77-E3FC-1EDC3CD198D0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9AF10AD7-635C-788E-ADBB-D04689072EA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25">
              <a:extLst>
                <a:ext uri="{FF2B5EF4-FFF2-40B4-BE49-F238E27FC236}">
                  <a16:creationId xmlns:a16="http://schemas.microsoft.com/office/drawing/2014/main" id="{6A873A34-E5B7-A7A5-7A11-A7E54D894204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26">
              <a:extLst>
                <a:ext uri="{FF2B5EF4-FFF2-40B4-BE49-F238E27FC236}">
                  <a16:creationId xmlns:a16="http://schemas.microsoft.com/office/drawing/2014/main" id="{C9247AB6-CDE8-E564-7F15-C73824B0920A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27">
              <a:extLst>
                <a:ext uri="{FF2B5EF4-FFF2-40B4-BE49-F238E27FC236}">
                  <a16:creationId xmlns:a16="http://schemas.microsoft.com/office/drawing/2014/main" id="{CCA2BED3-112B-35FA-FAA9-1F76A32BAC54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D08CCDF0-B942-93EC-D712-2B4D0E8EBFA6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9">
              <a:extLst>
                <a:ext uri="{FF2B5EF4-FFF2-40B4-BE49-F238E27FC236}">
                  <a16:creationId xmlns:a16="http://schemas.microsoft.com/office/drawing/2014/main" id="{1E099F1C-239A-E4D4-612E-A846F2E6F63A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43F50109-11C7-5E0E-8D58-EAB9556D64E9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31">
              <a:extLst>
                <a:ext uri="{FF2B5EF4-FFF2-40B4-BE49-F238E27FC236}">
                  <a16:creationId xmlns:a16="http://schemas.microsoft.com/office/drawing/2014/main" id="{FD937A0E-95FA-26CF-4570-F22FDFF270E4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32">
              <a:extLst>
                <a:ext uri="{FF2B5EF4-FFF2-40B4-BE49-F238E27FC236}">
                  <a16:creationId xmlns:a16="http://schemas.microsoft.com/office/drawing/2014/main" id="{FD2379B2-8A36-A807-F613-EF57987B74D1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id="{65BF019E-100B-118A-BCC0-767F0B3AB7D5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34">
              <a:extLst>
                <a:ext uri="{FF2B5EF4-FFF2-40B4-BE49-F238E27FC236}">
                  <a16:creationId xmlns:a16="http://schemas.microsoft.com/office/drawing/2014/main" id="{0627209D-0E45-5EDB-5964-BEEBE967996F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35">
              <a:extLst>
                <a:ext uri="{FF2B5EF4-FFF2-40B4-BE49-F238E27FC236}">
                  <a16:creationId xmlns:a16="http://schemas.microsoft.com/office/drawing/2014/main" id="{468608BF-CE19-3BD1-761C-2CD0C1A6A577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36">
              <a:extLst>
                <a:ext uri="{FF2B5EF4-FFF2-40B4-BE49-F238E27FC236}">
                  <a16:creationId xmlns:a16="http://schemas.microsoft.com/office/drawing/2014/main" id="{F6B750E8-9AED-C444-7306-CB21076B75B9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37">
              <a:extLst>
                <a:ext uri="{FF2B5EF4-FFF2-40B4-BE49-F238E27FC236}">
                  <a16:creationId xmlns:a16="http://schemas.microsoft.com/office/drawing/2014/main" id="{BCCC7738-7BC6-991B-C075-4648DC8241C8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38">
              <a:extLst>
                <a:ext uri="{FF2B5EF4-FFF2-40B4-BE49-F238E27FC236}">
                  <a16:creationId xmlns:a16="http://schemas.microsoft.com/office/drawing/2014/main" id="{966DBF0E-0788-5FAB-12FC-DD07E94D20AA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9">
              <a:extLst>
                <a:ext uri="{FF2B5EF4-FFF2-40B4-BE49-F238E27FC236}">
                  <a16:creationId xmlns:a16="http://schemas.microsoft.com/office/drawing/2014/main" id="{8CBA732D-96CD-D943-192A-BC8A137AEED2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40">
              <a:extLst>
                <a:ext uri="{FF2B5EF4-FFF2-40B4-BE49-F238E27FC236}">
                  <a16:creationId xmlns:a16="http://schemas.microsoft.com/office/drawing/2014/main" id="{421485A0-02B7-04A0-C516-C7786FA4C301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14DAE-70FA-63B8-6D97-A478804D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25E67-CBB9-434B-BBF7-0A5E970272B8}" type="slidenum">
              <a:rPr lang="en-GB"/>
              <a:t>4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8E09AA-24A9-BE5B-08BC-C54F6BABE05A}"/>
              </a:ext>
            </a:extLst>
          </p:cNvPr>
          <p:cNvSpPr/>
          <p:nvPr/>
        </p:nvSpPr>
        <p:spPr>
          <a:xfrm>
            <a:off x="1748748" y="0"/>
            <a:ext cx="7395252" cy="1967342"/>
          </a:xfrm>
          <a:prstGeom prst="rect">
            <a:avLst/>
          </a:prstGeom>
          <a:solidFill>
            <a:srgbClr val="E2E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74320" rIns="288000" bIns="360000" rtlCol="0" anchor="ctr" anchorCtr="0"/>
          <a:lstStyle/>
          <a:p>
            <a:pPr defTabSz="685783">
              <a:lnSpc>
                <a:spcPct val="110000"/>
              </a:lnSpc>
              <a:defRPr/>
            </a:pPr>
            <a:r>
              <a:rPr lang="en-US">
                <a:solidFill>
                  <a:schemeClr val="accent6"/>
                </a:solidFill>
                <a:latin typeface="+mj-lt"/>
              </a:rPr>
              <a:t>SBOM can be generated at different moments of software development lifecycle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6D522A-93D0-4203-C430-67C010E00E30}"/>
              </a:ext>
            </a:extLst>
          </p:cNvPr>
          <p:cNvSpPr/>
          <p:nvPr/>
        </p:nvSpPr>
        <p:spPr>
          <a:xfrm>
            <a:off x="1748749" y="1967342"/>
            <a:ext cx="1188720" cy="606288"/>
          </a:xfrm>
          <a:prstGeom prst="rect">
            <a:avLst/>
          </a:prstGeom>
          <a:solidFill>
            <a:srgbClr val="64302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66" tIns="27866" rIns="27866" bIns="27866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>
                <a:solidFill>
                  <a:schemeClr val="bg1"/>
                </a:solidFill>
              </a:rPr>
              <a:t>Development</a:t>
            </a:r>
            <a:endParaRPr lang="uk-UA" sz="12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F5BAA1-4D07-E55B-251B-F78104E3DB23}"/>
              </a:ext>
            </a:extLst>
          </p:cNvPr>
          <p:cNvSpPr/>
          <p:nvPr/>
        </p:nvSpPr>
        <p:spPr>
          <a:xfrm>
            <a:off x="3254574" y="1962476"/>
            <a:ext cx="1188720" cy="606288"/>
          </a:xfrm>
          <a:prstGeom prst="rect">
            <a:avLst/>
          </a:prstGeom>
          <a:solidFill>
            <a:srgbClr val="64302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66" tIns="27866" rIns="27866" bIns="27866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/>
              <a:t>Build</a:t>
            </a:r>
            <a:endParaRPr lang="uk-UA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02B649-D69E-2FA2-B1EB-6F090CA154A2}"/>
              </a:ext>
            </a:extLst>
          </p:cNvPr>
          <p:cNvSpPr/>
          <p:nvPr/>
        </p:nvSpPr>
        <p:spPr>
          <a:xfrm>
            <a:off x="4747246" y="1962476"/>
            <a:ext cx="1188720" cy="606288"/>
          </a:xfrm>
          <a:prstGeom prst="rect">
            <a:avLst/>
          </a:prstGeom>
          <a:solidFill>
            <a:srgbClr val="64302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66" tIns="27866" rIns="27866" bIns="27866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/>
              <a:t>Test</a:t>
            </a:r>
            <a:endParaRPr lang="uk-UA" sz="1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55E8EA-7066-D868-9C8A-681EA8010F07}"/>
              </a:ext>
            </a:extLst>
          </p:cNvPr>
          <p:cNvSpPr/>
          <p:nvPr/>
        </p:nvSpPr>
        <p:spPr>
          <a:xfrm>
            <a:off x="6239918" y="1962475"/>
            <a:ext cx="1188720" cy="606289"/>
          </a:xfrm>
          <a:prstGeom prst="rect">
            <a:avLst/>
          </a:prstGeom>
          <a:solidFill>
            <a:srgbClr val="64302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66" tIns="27866" rIns="27866" bIns="27866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/>
              <a:t>Deployment</a:t>
            </a:r>
            <a:endParaRPr lang="uk-UA" sz="1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0CA87E-9A69-7054-B7BE-BC87AB6847D2}"/>
              </a:ext>
            </a:extLst>
          </p:cNvPr>
          <p:cNvSpPr/>
          <p:nvPr/>
        </p:nvSpPr>
        <p:spPr>
          <a:xfrm>
            <a:off x="1748747" y="2890155"/>
            <a:ext cx="1188720" cy="9144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Declared dependencies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Easy to automate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F2FD61-C940-0CF2-A3FD-7C1B0FDAFC71}"/>
              </a:ext>
            </a:extLst>
          </p:cNvPr>
          <p:cNvSpPr/>
          <p:nvPr/>
        </p:nvSpPr>
        <p:spPr>
          <a:xfrm>
            <a:off x="1748747" y="3915639"/>
            <a:ext cx="1188720" cy="9144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Transitive dependencies not resolved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Runtime env not considered</a:t>
            </a:r>
            <a:endParaRPr lang="uk-UA" sz="1100">
              <a:solidFill>
                <a:srgbClr val="6E6259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3BAC15-938C-CBF4-0605-E73E3646E6A3}"/>
              </a:ext>
            </a:extLst>
          </p:cNvPr>
          <p:cNvSpPr/>
          <p:nvPr/>
        </p:nvSpPr>
        <p:spPr>
          <a:xfrm>
            <a:off x="3256114" y="2888900"/>
            <a:ext cx="1188720" cy="9144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All dependencies resolved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Integrated in CI/CD pipelines</a:t>
            </a:r>
            <a:endParaRPr lang="uk-UA" sz="1100">
              <a:solidFill>
                <a:srgbClr val="6E6259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7323D8-D43C-A7B5-C165-AC8BFE3ADB65}"/>
              </a:ext>
            </a:extLst>
          </p:cNvPr>
          <p:cNvSpPr/>
          <p:nvPr/>
        </p:nvSpPr>
        <p:spPr>
          <a:xfrm>
            <a:off x="3256114" y="3915639"/>
            <a:ext cx="1188720" cy="9144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Unused dependencies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Harder tracking of exact source</a:t>
            </a:r>
            <a:endParaRPr lang="uk-UA" sz="1100">
              <a:solidFill>
                <a:srgbClr val="6E6259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727AF4-B8A1-C147-69B6-81D32134FF31}"/>
              </a:ext>
            </a:extLst>
          </p:cNvPr>
          <p:cNvSpPr/>
          <p:nvPr/>
        </p:nvSpPr>
        <p:spPr>
          <a:xfrm>
            <a:off x="4745703" y="2884137"/>
            <a:ext cx="1188720" cy="917885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Reflects real environment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Compare with Dev/build results</a:t>
            </a:r>
            <a:endParaRPr lang="uk-UA" sz="1100">
              <a:solidFill>
                <a:srgbClr val="6E6259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018886-B543-1A18-B55E-05BB31ECCAA8}"/>
              </a:ext>
            </a:extLst>
          </p:cNvPr>
          <p:cNvSpPr/>
          <p:nvPr/>
        </p:nvSpPr>
        <p:spPr>
          <a:xfrm>
            <a:off x="4745702" y="3915639"/>
            <a:ext cx="1188720" cy="9144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Not all environments are complete</a:t>
            </a:r>
            <a:endParaRPr lang="uk-UA" sz="1100">
              <a:solidFill>
                <a:srgbClr val="6E6259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E70713-7572-8AB5-DF18-A26FBDF38A7D}"/>
              </a:ext>
            </a:extLst>
          </p:cNvPr>
          <p:cNvSpPr/>
          <p:nvPr/>
        </p:nvSpPr>
        <p:spPr>
          <a:xfrm>
            <a:off x="6234259" y="2884137"/>
            <a:ext cx="1188720" cy="917885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Production-like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Release time compliance</a:t>
            </a:r>
            <a:endParaRPr lang="uk-UA" sz="1100">
              <a:solidFill>
                <a:srgbClr val="6E6259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DE38BF-2061-05A6-2C2F-A95F24CD9430}"/>
              </a:ext>
            </a:extLst>
          </p:cNvPr>
          <p:cNvSpPr/>
          <p:nvPr/>
        </p:nvSpPr>
        <p:spPr>
          <a:xfrm>
            <a:off x="6234259" y="3915639"/>
            <a:ext cx="1188720" cy="9144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Harder to track back to build time artifacts</a:t>
            </a:r>
            <a:endParaRPr lang="uk-UA" sz="1100">
              <a:solidFill>
                <a:srgbClr val="6E6259"/>
              </a:solidFill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5800817-A6E9-3841-A9BB-DA8536B636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102316" y="2664780"/>
            <a:ext cx="297001" cy="29700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3CC0478-4ABC-CC85-DB3C-6ADE29FDBA9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211387" y="2658648"/>
            <a:ext cx="297001" cy="29700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443AABF-259E-D860-A874-29B8A87752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677164" y="2666659"/>
            <a:ext cx="297001" cy="29700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D6E968B-28B2-CBF6-5D16-6F4D58F57A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170567" y="2666660"/>
            <a:ext cx="297001" cy="29700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4499A39-BB81-CD6B-55DB-F77AEDC71724}"/>
              </a:ext>
            </a:extLst>
          </p:cNvPr>
          <p:cNvSpPr/>
          <p:nvPr/>
        </p:nvSpPr>
        <p:spPr>
          <a:xfrm>
            <a:off x="7721274" y="1962476"/>
            <a:ext cx="1188720" cy="606290"/>
          </a:xfrm>
          <a:prstGeom prst="rect">
            <a:avLst/>
          </a:prstGeom>
          <a:solidFill>
            <a:srgbClr val="64302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66" tIns="27866" rIns="27866" bIns="27866" numCol="1" spcCol="1270" anchor="ctr" anchorCtr="0">
            <a:noAutofit/>
          </a:bodyPr>
          <a:lstStyle/>
          <a:p>
            <a:pPr algn="ctr"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/>
              <a:t>Runtime</a:t>
            </a:r>
            <a:endParaRPr lang="uk-UA" sz="12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EA4EBC-BAEF-8AE0-9598-E5ABB2EBF734}"/>
              </a:ext>
            </a:extLst>
          </p:cNvPr>
          <p:cNvSpPr/>
          <p:nvPr/>
        </p:nvSpPr>
        <p:spPr>
          <a:xfrm>
            <a:off x="7722814" y="2884137"/>
            <a:ext cx="1188720" cy="9144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Highly precise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Zero trust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Runtime compliance</a:t>
            </a:r>
            <a:endParaRPr lang="uk-UA" sz="1100">
              <a:solidFill>
                <a:srgbClr val="6E6259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B38BA8C-4455-B3CC-A154-D232324C3072}"/>
              </a:ext>
            </a:extLst>
          </p:cNvPr>
          <p:cNvSpPr/>
          <p:nvPr/>
        </p:nvSpPr>
        <p:spPr>
          <a:xfrm>
            <a:off x="7722814" y="3915639"/>
            <a:ext cx="1188720" cy="914400"/>
          </a:xfrm>
          <a:prstGeom prst="rect">
            <a:avLst/>
          </a:prstGeom>
          <a:solidFill>
            <a:srgbClr val="F1EFED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151" tIns="22151" rIns="22151" bIns="22151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Complexity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Performance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>
                <a:solidFill>
                  <a:srgbClr val="6E6259"/>
                </a:solidFill>
              </a:rPr>
              <a:t>Security implications</a:t>
            </a:r>
            <a:endParaRPr lang="uk-UA" sz="1100">
              <a:solidFill>
                <a:srgbClr val="6E6259"/>
              </a:solidFill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58768916-1474-2605-9A99-0F9D52D3EB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694369" y="2658648"/>
            <a:ext cx="297001" cy="29700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091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627BFD-F905-F1C0-ADD5-095E6E9BA989}"/>
              </a:ext>
            </a:extLst>
          </p:cNvPr>
          <p:cNvSpPr/>
          <p:nvPr/>
        </p:nvSpPr>
        <p:spPr>
          <a:xfrm>
            <a:off x="4345285" y="411171"/>
            <a:ext cx="2255944" cy="2408118"/>
          </a:xfrm>
          <a:custGeom>
            <a:avLst/>
            <a:gdLst>
              <a:gd name="connsiteX0" fmla="*/ 2255945 w 2255944"/>
              <a:gd name="connsiteY0" fmla="*/ 618164 h 2408118"/>
              <a:gd name="connsiteX1" fmla="*/ 1806018 w 2255944"/>
              <a:gd name="connsiteY1" fmla="*/ 161484 h 2408118"/>
              <a:gd name="connsiteX2" fmla="*/ 161484 w 2255944"/>
              <a:gd name="connsiteY2" fmla="*/ 602145 h 2408118"/>
              <a:gd name="connsiteX3" fmla="*/ 602145 w 2255944"/>
              <a:gd name="connsiteY3" fmla="*/ 2246679 h 2408118"/>
              <a:gd name="connsiteX4" fmla="*/ 1211399 w 2255944"/>
              <a:gd name="connsiteY4" fmla="*/ 2408085 h 2408118"/>
              <a:gd name="connsiteX5" fmla="*/ 2246679 w 2255944"/>
              <a:gd name="connsiteY5" fmla="*/ 1806018 h 2408118"/>
              <a:gd name="connsiteX6" fmla="*/ 2248325 w 2255944"/>
              <a:gd name="connsiteY6" fmla="*/ 1803074 h 2408118"/>
              <a:gd name="connsiteX7" fmla="*/ 2255945 w 2255944"/>
              <a:gd name="connsiteY7" fmla="*/ 1789739 h 2408118"/>
              <a:gd name="connsiteX8" fmla="*/ 2255945 w 2255944"/>
              <a:gd name="connsiteY8" fmla="*/ 618164 h 240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944" h="2408118">
                <a:moveTo>
                  <a:pt x="2255945" y="618164"/>
                </a:moveTo>
                <a:cubicBezTo>
                  <a:pt x="2153681" y="434072"/>
                  <a:pt x="2001714" y="274485"/>
                  <a:pt x="1806018" y="161484"/>
                </a:cubicBezTo>
                <a:cubicBezTo>
                  <a:pt x="1230189" y="-170939"/>
                  <a:pt x="493906" y="26315"/>
                  <a:pt x="161484" y="602145"/>
                </a:cubicBezTo>
                <a:cubicBezTo>
                  <a:pt x="-170939" y="1177974"/>
                  <a:pt x="26315" y="1914257"/>
                  <a:pt x="602145" y="2246679"/>
                </a:cubicBezTo>
                <a:cubicBezTo>
                  <a:pt x="794377" y="2357689"/>
                  <a:pt x="1004446" y="2409644"/>
                  <a:pt x="1211399" y="2408085"/>
                </a:cubicBezTo>
                <a:cubicBezTo>
                  <a:pt x="1624524" y="2405227"/>
                  <a:pt x="2025180" y="2189616"/>
                  <a:pt x="2246679" y="1806018"/>
                </a:cubicBezTo>
                <a:cubicBezTo>
                  <a:pt x="2247286" y="1805066"/>
                  <a:pt x="2247805" y="1804027"/>
                  <a:pt x="2248325" y="1803074"/>
                </a:cubicBezTo>
                <a:cubicBezTo>
                  <a:pt x="2250923" y="1798658"/>
                  <a:pt x="2253433" y="1794242"/>
                  <a:pt x="2255945" y="1789739"/>
                </a:cubicBezTo>
                <a:cubicBezTo>
                  <a:pt x="2046135" y="1413069"/>
                  <a:pt x="2059989" y="970762"/>
                  <a:pt x="2255945" y="618164"/>
                </a:cubicBezTo>
                <a:close/>
              </a:path>
            </a:pathLst>
          </a:custGeom>
          <a:solidFill>
            <a:srgbClr val="EACBBB"/>
          </a:solidFill>
          <a:ln w="8647" cap="flat">
            <a:noFill/>
            <a:prstDash val="solid"/>
            <a:miter/>
          </a:ln>
        </p:spPr>
        <p:txBody>
          <a:bodyPr lIns="252000" tIns="0" rIns="252000" bIns="0"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64302F"/>
                </a:solidFill>
              </a:rPr>
              <a:t>SBOM reference</a:t>
            </a:r>
            <a:endParaRPr lang="uk-UA">
              <a:solidFill>
                <a:srgbClr val="64302F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139DEE0-5399-1544-6C49-6213564D20CA}"/>
              </a:ext>
            </a:extLst>
          </p:cNvPr>
          <p:cNvSpPr/>
          <p:nvPr/>
        </p:nvSpPr>
        <p:spPr>
          <a:xfrm>
            <a:off x="5397356" y="2214245"/>
            <a:ext cx="2407833" cy="2407833"/>
          </a:xfrm>
          <a:custGeom>
            <a:avLst/>
            <a:gdLst>
              <a:gd name="connsiteX0" fmla="*/ 2248506 w 2407833"/>
              <a:gd name="connsiteY0" fmla="*/ 605011 h 2407833"/>
              <a:gd name="connsiteX1" fmla="*/ 1211493 w 2407833"/>
              <a:gd name="connsiteY1" fmla="*/ 0 h 2407833"/>
              <a:gd name="connsiteX2" fmla="*/ 1196253 w 2407833"/>
              <a:gd name="connsiteY2" fmla="*/ 0 h 2407833"/>
              <a:gd name="connsiteX3" fmla="*/ 1194608 w 2407833"/>
              <a:gd name="connsiteY3" fmla="*/ 2944 h 2407833"/>
              <a:gd name="connsiteX4" fmla="*/ 159327 w 2407833"/>
              <a:gd name="connsiteY4" fmla="*/ 605011 h 2407833"/>
              <a:gd name="connsiteX5" fmla="*/ 0 w 2407833"/>
              <a:gd name="connsiteY5" fmla="*/ 1203874 h 2407833"/>
              <a:gd name="connsiteX6" fmla="*/ 1203873 w 2407833"/>
              <a:gd name="connsiteY6" fmla="*/ 2407833 h 2407833"/>
              <a:gd name="connsiteX7" fmla="*/ 2407833 w 2407833"/>
              <a:gd name="connsiteY7" fmla="*/ 1203874 h 2407833"/>
              <a:gd name="connsiteX8" fmla="*/ 2248506 w 2407833"/>
              <a:gd name="connsiteY8" fmla="*/ 605011 h 240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7833" h="2407833">
                <a:moveTo>
                  <a:pt x="2248506" y="605011"/>
                </a:moveTo>
                <a:cubicBezTo>
                  <a:pt x="2041987" y="245572"/>
                  <a:pt x="1655185" y="2771"/>
                  <a:pt x="1211493" y="0"/>
                </a:cubicBezTo>
                <a:lnTo>
                  <a:pt x="1196253" y="0"/>
                </a:lnTo>
                <a:cubicBezTo>
                  <a:pt x="1195734" y="953"/>
                  <a:pt x="1195214" y="1992"/>
                  <a:pt x="1194608" y="2944"/>
                </a:cubicBezTo>
                <a:cubicBezTo>
                  <a:pt x="973109" y="386542"/>
                  <a:pt x="572452" y="602153"/>
                  <a:pt x="159327" y="605011"/>
                </a:cubicBezTo>
                <a:cubicBezTo>
                  <a:pt x="57929" y="781396"/>
                  <a:pt x="0" y="985837"/>
                  <a:pt x="0" y="1203874"/>
                </a:cubicBezTo>
                <a:cubicBezTo>
                  <a:pt x="0" y="1868805"/>
                  <a:pt x="539028" y="2407833"/>
                  <a:pt x="1203873" y="2407833"/>
                </a:cubicBezTo>
                <a:cubicBezTo>
                  <a:pt x="1868718" y="2407833"/>
                  <a:pt x="2407833" y="1868805"/>
                  <a:pt x="2407833" y="1203874"/>
                </a:cubicBezTo>
                <a:cubicBezTo>
                  <a:pt x="2407833" y="985837"/>
                  <a:pt x="2349904" y="781396"/>
                  <a:pt x="2248506" y="605011"/>
                </a:cubicBezTo>
                <a:close/>
              </a:path>
            </a:pathLst>
          </a:custGeom>
          <a:solidFill>
            <a:srgbClr val="633231"/>
          </a:solidFill>
          <a:ln w="8647" cap="flat">
            <a:noFill/>
            <a:prstDash val="solid"/>
            <a:miter/>
          </a:ln>
        </p:spPr>
        <p:txBody>
          <a:bodyPr lIns="252000" rIns="252000" rtlCol="0" anchor="ctr"/>
          <a:lstStyle/>
          <a:p>
            <a:pPr algn="ctr">
              <a:spcAft>
                <a:spcPts val="600"/>
              </a:spcAft>
            </a:pPr>
            <a:r>
              <a:rPr lang="en-GB">
                <a:solidFill>
                  <a:schemeClr val="bg1"/>
                </a:solidFill>
                <a:latin typeface="Tietoevry Sans 1 Medium" pitchFamily="50" charset="0"/>
              </a:rPr>
              <a:t>???</a:t>
            </a:r>
            <a:endParaRPr lang="en-US">
              <a:solidFill>
                <a:schemeClr val="bg1"/>
              </a:solidFill>
              <a:latin typeface="Tietoevry Sans 1 Medium" pitchFamily="50" charset="0"/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  <a:defRPr/>
            </a:pPr>
            <a:r>
              <a:rPr lang="en-US" sz="1200">
                <a:solidFill>
                  <a:schemeClr val="bg1"/>
                </a:solidFill>
                <a:latin typeface="Tietoevry Sans 1 Light" pitchFamily="50" charset="0"/>
              </a:rPr>
              <a:t>Other way to integrate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9CDE2A2-E7D4-52E2-DEEE-51BAFAE8CA56}"/>
              </a:ext>
            </a:extLst>
          </p:cNvPr>
          <p:cNvSpPr/>
          <p:nvPr/>
        </p:nvSpPr>
        <p:spPr>
          <a:xfrm>
            <a:off x="6449023" y="411171"/>
            <a:ext cx="2408237" cy="2408118"/>
          </a:xfrm>
          <a:custGeom>
            <a:avLst/>
            <a:gdLst>
              <a:gd name="connsiteX0" fmla="*/ 2246754 w 2408237"/>
              <a:gd name="connsiteY0" fmla="*/ 602145 h 2408118"/>
              <a:gd name="connsiteX1" fmla="*/ 602132 w 2408237"/>
              <a:gd name="connsiteY1" fmla="*/ 161484 h 2408118"/>
              <a:gd name="connsiteX2" fmla="*/ 152206 w 2408237"/>
              <a:gd name="connsiteY2" fmla="*/ 618164 h 2408118"/>
              <a:gd name="connsiteX3" fmla="*/ 152206 w 2408237"/>
              <a:gd name="connsiteY3" fmla="*/ 1789739 h 2408118"/>
              <a:gd name="connsiteX4" fmla="*/ 159826 w 2408237"/>
              <a:gd name="connsiteY4" fmla="*/ 1803074 h 2408118"/>
              <a:gd name="connsiteX5" fmla="*/ 1196839 w 2408237"/>
              <a:gd name="connsiteY5" fmla="*/ 2408085 h 2408118"/>
              <a:gd name="connsiteX6" fmla="*/ 1806092 w 2408237"/>
              <a:gd name="connsiteY6" fmla="*/ 2246679 h 2408118"/>
              <a:gd name="connsiteX7" fmla="*/ 2246754 w 2408237"/>
              <a:gd name="connsiteY7" fmla="*/ 602145 h 240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8237" h="2408118">
                <a:moveTo>
                  <a:pt x="2246754" y="602145"/>
                </a:moveTo>
                <a:cubicBezTo>
                  <a:pt x="1914244" y="26315"/>
                  <a:pt x="1177962" y="-170939"/>
                  <a:pt x="602132" y="161484"/>
                </a:cubicBezTo>
                <a:cubicBezTo>
                  <a:pt x="406437" y="274485"/>
                  <a:pt x="254470" y="434072"/>
                  <a:pt x="152206" y="618164"/>
                </a:cubicBezTo>
                <a:cubicBezTo>
                  <a:pt x="-43749" y="970762"/>
                  <a:pt x="-57604" y="1413069"/>
                  <a:pt x="152206" y="1789739"/>
                </a:cubicBezTo>
                <a:cubicBezTo>
                  <a:pt x="154717" y="1794242"/>
                  <a:pt x="157228" y="1798658"/>
                  <a:pt x="159826" y="1803074"/>
                </a:cubicBezTo>
                <a:cubicBezTo>
                  <a:pt x="603518" y="1805845"/>
                  <a:pt x="990320" y="2048646"/>
                  <a:pt x="1196839" y="2408085"/>
                </a:cubicBezTo>
                <a:cubicBezTo>
                  <a:pt x="1403791" y="2409644"/>
                  <a:pt x="1613861" y="2357689"/>
                  <a:pt x="1806092" y="2246679"/>
                </a:cubicBezTo>
                <a:cubicBezTo>
                  <a:pt x="2381922" y="1914257"/>
                  <a:pt x="2579176" y="1177974"/>
                  <a:pt x="2246754" y="602145"/>
                </a:cubicBezTo>
                <a:close/>
              </a:path>
            </a:pathLst>
          </a:custGeom>
          <a:solidFill>
            <a:schemeClr val="bg1"/>
          </a:solidFill>
          <a:ln w="8647" cap="flat">
            <a:noFill/>
            <a:prstDash val="solid"/>
            <a:miter/>
          </a:ln>
        </p:spPr>
        <p:txBody>
          <a:bodyPr lIns="252000" tIns="0" rIns="252000" bIns="0"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64302F"/>
                </a:solidFill>
              </a:rPr>
              <a:t>SBOM composition from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42D31-F01C-B382-FFCE-D546278779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32687" y="4889414"/>
            <a:ext cx="316567" cy="129382"/>
          </a:xfrm>
        </p:spPr>
        <p:txBody>
          <a:bodyPr/>
          <a:lstStyle/>
          <a:p>
            <a:fld id="{61E25E67-CBB9-434B-BBF7-0A5E970272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AB136C8-08AA-E34B-4298-E0FAB7D7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1384300"/>
            <a:ext cx="3600450" cy="337400"/>
          </a:xfrm>
        </p:spPr>
        <p:txBody>
          <a:bodyPr anchor="b" anchorCtr="0">
            <a:spAutoFit/>
          </a:bodyPr>
          <a:lstStyle/>
          <a:p>
            <a:r>
              <a:rPr lang="en-US" sz="2400"/>
              <a:t>Melting with Eiffel protocol</a:t>
            </a:r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5B060-FAA1-59A0-8BC2-38A0501A2D27}"/>
              </a:ext>
            </a:extLst>
          </p:cNvPr>
          <p:cNvSpPr/>
          <p:nvPr/>
        </p:nvSpPr>
        <p:spPr>
          <a:xfrm>
            <a:off x="287339" y="2284413"/>
            <a:ext cx="3600450" cy="1345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>
                <a:solidFill>
                  <a:srgbClr val="6E6259"/>
                </a:solidFill>
                <a:latin typeface="+mj-lt"/>
              </a:rPr>
              <a:t>Event based CI/CD solution directly challenges the thinking if there could be way how to use those events together with SBOM creation at various states of software development and deployment.</a:t>
            </a:r>
          </a:p>
        </p:txBody>
      </p:sp>
    </p:spTree>
    <p:extLst>
      <p:ext uri="{BB962C8B-B14F-4D97-AF65-F5344CB8AC3E}">
        <p14:creationId xmlns:p14="http://schemas.microsoft.com/office/powerpoint/2010/main" val="333242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E27C6-8BF5-DE21-AC92-BFA6F131C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9D93DB-C5F3-F766-6F88-C77FF33DD4A4}"/>
              </a:ext>
            </a:extLst>
          </p:cNvPr>
          <p:cNvSpPr/>
          <p:nvPr/>
        </p:nvSpPr>
        <p:spPr>
          <a:xfrm>
            <a:off x="1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0C110-5E95-2826-01D1-1E59711618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4D6ADBA-9A4A-0F82-EAF3-272E4FC48353}"/>
              </a:ext>
            </a:extLst>
          </p:cNvPr>
          <p:cNvSpPr txBox="1">
            <a:spLocks/>
          </p:cNvSpPr>
          <p:nvPr/>
        </p:nvSpPr>
        <p:spPr>
          <a:xfrm>
            <a:off x="287339" y="1384301"/>
            <a:ext cx="2663825" cy="32400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Reference to existing SBOM passed as link within event sent over CI/CD pipeline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CD30E901-55B3-D28B-3CFE-A66086CDB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95" y="215412"/>
            <a:ext cx="2663824" cy="1008063"/>
          </a:xfrm>
        </p:spPr>
        <p:txBody>
          <a:bodyPr/>
          <a:lstStyle/>
          <a:p>
            <a:r>
              <a:rPr lang="en-US" sz="2400"/>
              <a:t>SBOM reference</a:t>
            </a:r>
            <a:endParaRPr lang="en-US"/>
          </a:p>
        </p:txBody>
      </p:sp>
      <p:grpSp>
        <p:nvGrpSpPr>
          <p:cNvPr id="16" name="Graphic 19">
            <a:extLst>
              <a:ext uri="{FF2B5EF4-FFF2-40B4-BE49-F238E27FC236}">
                <a16:creationId xmlns:a16="http://schemas.microsoft.com/office/drawing/2014/main" id="{1122B871-7334-04E7-379C-36412ECD0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9C972D6D-A785-4055-76BC-5CE46D03A1DA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DF59AFE7-FEB1-EFF2-5C6A-89202628BA84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B483FC60-7F4A-57FE-5086-B512CB31EA40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98EA8CA9-2408-343F-B584-9ADF996BF31F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A75EA67E-CA6C-141D-5B66-1FB5C5004EEB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F384AACC-3F17-FE3D-4AB1-84C154AEE5DD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D8C518E1-E947-E3C2-C50D-DA4A89044F39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AA8FFA8A-58C3-4F91-3CCB-E0E640C0C7C7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253D8F76-1E44-7D0A-F47D-4B159E1E3CD9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6F14B1C6-A475-40F8-F05A-A9309DE8F41F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5A70B5BF-52B6-11BC-425A-8A77131738DE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2B5AB661-BCBD-9884-8DC0-9E958FA0FCD4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03C1AE6A-AE72-70A3-E800-AB506955FE46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29EFEB4C-7CFF-7057-656E-54C4A302F12B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FB2A28F2-E5A8-15D0-1E69-3E3D3F086DD5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EB2B7308-F303-1F9E-988F-1C83513B4302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EDC07B8D-9F0E-82C4-E382-91D511C35441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680ED65F-0049-D554-56B0-17529F047D90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73BBECC-3E63-2E76-B74C-7AC4BADF7231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77533D76-CB0A-E6FB-10AD-26540A79192E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4">
            <a:extLst>
              <a:ext uri="{FF2B5EF4-FFF2-40B4-BE49-F238E27FC236}">
                <a16:creationId xmlns:a16="http://schemas.microsoft.com/office/drawing/2014/main" id="{2DC23757-4ECC-1C13-0F30-6E2DE91C9814}"/>
              </a:ext>
            </a:extLst>
          </p:cNvPr>
          <p:cNvSpPr txBox="1">
            <a:spLocks/>
          </p:cNvSpPr>
          <p:nvPr/>
        </p:nvSpPr>
        <p:spPr>
          <a:xfrm>
            <a:off x="3498170" y="215412"/>
            <a:ext cx="2663824" cy="10080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Protocol evolution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FF0F1F9-BCA9-E955-907C-D0903CC6764A}"/>
              </a:ext>
            </a:extLst>
          </p:cNvPr>
          <p:cNvSpPr txBox="1">
            <a:spLocks/>
          </p:cNvSpPr>
          <p:nvPr/>
        </p:nvSpPr>
        <p:spPr>
          <a:xfrm>
            <a:off x="3490914" y="1384300"/>
            <a:ext cx="5224718" cy="3311267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 b="1"/>
              <a:t>Modification of existing events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 err="1"/>
              <a:t>BuildEvent</a:t>
            </a:r>
            <a:r>
              <a:rPr lang="en-US" sz="1600"/>
              <a:t> – adding reference to SBOM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 err="1"/>
              <a:t>DeploymentEvent</a:t>
            </a:r>
            <a:r>
              <a:rPr lang="en-US" sz="1600"/>
              <a:t> – to include reference to SBOM of deployed version ensuring traceability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 b="1"/>
              <a:t>Standardize SBOM metadata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Component information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Vulnerabilities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Generator metadata</a:t>
            </a:r>
          </a:p>
        </p:txBody>
      </p:sp>
    </p:spTree>
    <p:extLst>
      <p:ext uri="{BB962C8B-B14F-4D97-AF65-F5344CB8AC3E}">
        <p14:creationId xmlns:p14="http://schemas.microsoft.com/office/powerpoint/2010/main" val="295591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95F556-B0D3-D391-92B3-B59761701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1AFE6F-BA38-1CFB-AE31-87C3ADF82D5D}"/>
              </a:ext>
            </a:extLst>
          </p:cNvPr>
          <p:cNvSpPr/>
          <p:nvPr/>
        </p:nvSpPr>
        <p:spPr>
          <a:xfrm>
            <a:off x="1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A5951-AA5C-EF7B-1A9A-45C08C61D5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EB5C7F48-F83F-CA2A-BDD7-227487E8838C}"/>
              </a:ext>
            </a:extLst>
          </p:cNvPr>
          <p:cNvSpPr txBox="1">
            <a:spLocks/>
          </p:cNvSpPr>
          <p:nvPr/>
        </p:nvSpPr>
        <p:spPr>
          <a:xfrm>
            <a:off x="287339" y="1384301"/>
            <a:ext cx="2663825" cy="32400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Reference to existing SBOM passed as link within event sent over CI/CD pipeline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35F4443D-FA53-0B13-EDAB-41119820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95" y="215412"/>
            <a:ext cx="2663824" cy="1008063"/>
          </a:xfrm>
        </p:spPr>
        <p:txBody>
          <a:bodyPr/>
          <a:lstStyle/>
          <a:p>
            <a:r>
              <a:rPr lang="en-US" sz="2400"/>
              <a:t>SBOM reference</a:t>
            </a:r>
            <a:endParaRPr lang="en-US"/>
          </a:p>
        </p:txBody>
      </p:sp>
      <p:grpSp>
        <p:nvGrpSpPr>
          <p:cNvPr id="16" name="Graphic 19">
            <a:extLst>
              <a:ext uri="{FF2B5EF4-FFF2-40B4-BE49-F238E27FC236}">
                <a16:creationId xmlns:a16="http://schemas.microsoft.com/office/drawing/2014/main" id="{72C048E0-34C0-E781-D118-5B7073ED5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433538A1-D3F9-E1E4-3EDB-9C494D7083E8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86552F44-785C-05C6-3A12-7DD5136F8619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036DFB91-43CA-372C-A84C-055F8700D302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A592DE4E-2089-2576-F360-F5E233227097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032240E1-AEF1-B677-38A2-64AF5CDC05A6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B1B15B1A-66F6-B7C2-AC3B-7721ECBCAD67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C1570420-2D20-31D1-982C-E18D2DFC8ECE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951B6197-885B-3DFE-D4EA-5D0260B15410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6410EED6-6C88-5BE6-A532-231477C8A746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E26C63E4-6A27-C730-94CE-C87DC331575E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44560AA7-01D1-2896-4BC0-7BCA3F945125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521E5845-F4E1-3D1F-55B2-670E5D58BCF3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C10D4ACC-C5E5-FB17-C612-393889316C7E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FC9756E1-B117-9F09-6263-68F1437C57A3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159D0E76-0128-EAC5-9591-12D201A13276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5327E46D-C24E-566F-7A93-B624DBCD169C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0942A870-451A-697C-D4E2-4E926E66FEEF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A320D1D6-6155-AD31-63AB-ED254654C70E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5C1F3434-363E-8A0F-1AE7-DC112DF7EC1F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AC9E7B07-B7DD-2D99-3486-B5CE6B7D1056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4">
            <a:extLst>
              <a:ext uri="{FF2B5EF4-FFF2-40B4-BE49-F238E27FC236}">
                <a16:creationId xmlns:a16="http://schemas.microsoft.com/office/drawing/2014/main" id="{773B3C4F-3C9B-47D7-1C97-44DA628BEBEB}"/>
              </a:ext>
            </a:extLst>
          </p:cNvPr>
          <p:cNvSpPr txBox="1">
            <a:spLocks/>
          </p:cNvSpPr>
          <p:nvPr/>
        </p:nvSpPr>
        <p:spPr>
          <a:xfrm>
            <a:off x="3498170" y="215412"/>
            <a:ext cx="2663824" cy="10080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Protocol evolution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BC07E156-D64D-ED7C-BFD4-85C7A8B74E8B}"/>
              </a:ext>
            </a:extLst>
          </p:cNvPr>
          <p:cNvSpPr txBox="1">
            <a:spLocks/>
          </p:cNvSpPr>
          <p:nvPr/>
        </p:nvSpPr>
        <p:spPr>
          <a:xfrm>
            <a:off x="3490913" y="1384300"/>
            <a:ext cx="5479665" cy="3311267"/>
          </a:xfrm>
          <a:prstGeom prst="rect">
            <a:avLst/>
          </a:prstGeom>
        </p:spPr>
        <p:txBody>
          <a:bodyPr lIns="0" tIns="0" rIns="0" bIns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 b="1"/>
              <a:t>SBOM as an artifact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ArtifactLinkEvent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"timestamp": "2025-09-09T16:12:45Z",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"artifact": {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	"name": "build-123456-sbom",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	"type": "SBOM",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	"location": "https://sbom-		repository.com/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sbom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/123456"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6753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A1A3CC-62D5-A3F3-87D9-D0DBF1E3D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2BCFB2-829A-418F-4C21-E834B8C97326}"/>
              </a:ext>
            </a:extLst>
          </p:cNvPr>
          <p:cNvSpPr/>
          <p:nvPr/>
        </p:nvSpPr>
        <p:spPr>
          <a:xfrm>
            <a:off x="1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89980-016E-7C41-8FAD-1B2FB2C96C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79ED5F8-AE96-5BBF-ABA0-330E1C173ABB}"/>
              </a:ext>
            </a:extLst>
          </p:cNvPr>
          <p:cNvSpPr txBox="1">
            <a:spLocks/>
          </p:cNvSpPr>
          <p:nvPr/>
        </p:nvSpPr>
        <p:spPr>
          <a:xfrm>
            <a:off x="287339" y="1384301"/>
            <a:ext cx="2663825" cy="32400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Eiffel events passing through CI/CD pipeline and serving as source for SBOM composition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332B384-1AA1-6750-AAE3-0804C50A9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95" y="215412"/>
            <a:ext cx="2663824" cy="1008063"/>
          </a:xfrm>
        </p:spPr>
        <p:txBody>
          <a:bodyPr/>
          <a:lstStyle/>
          <a:p>
            <a:r>
              <a:rPr lang="en-US" sz="2400"/>
              <a:t>SBOM composition from events</a:t>
            </a:r>
            <a:endParaRPr lang="en-US"/>
          </a:p>
        </p:txBody>
      </p:sp>
      <p:grpSp>
        <p:nvGrpSpPr>
          <p:cNvPr id="16" name="Graphic 19">
            <a:extLst>
              <a:ext uri="{FF2B5EF4-FFF2-40B4-BE49-F238E27FC236}">
                <a16:creationId xmlns:a16="http://schemas.microsoft.com/office/drawing/2014/main" id="{27EABA3C-A0D4-9305-9AC8-498E34C39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63FB4465-E876-F188-130F-31246ECED546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A43CE618-5007-FB5C-477E-6E567A6E8A6C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151C6B64-3DE5-006A-5DB6-8666972F6351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4E4CAF40-C946-4084-39BB-01A6146D2030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FC8F73F1-E40A-4712-5E8A-09DDE4EC7E43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2D34E39C-2E72-EAD2-9268-A1720C81C778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889A6A3-7B7C-1B1D-9A40-2A009B65EE63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F3DF341B-B8C3-9FDC-2D12-1BBA0E8F6903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13C1B264-1CA7-847C-AA1C-191EAD355374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49722F71-9FA7-CFEC-E8E8-CEEBBB8D0523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F9382CFB-88B6-F3E8-48A9-618C46349A4C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9778026E-30A1-8BBF-C431-CDECE0D342C4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4A5BC250-4B42-52A9-E2C0-B4F0833476D5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8456D0D2-8BE9-CFCA-93A3-3631D5B7419B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F9C29AB8-330C-7592-3491-75173D805D4E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15005151-8BF8-4DA5-3F5D-168C2A692478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D97CCAB5-FAD0-57AD-6C07-614DBBE08384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9553F40D-21E8-87A4-F1E1-E3736E6EC027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1C7ECA8E-5B94-8867-D138-76C063659C18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FD97D1FF-3942-D0AA-C4B1-AC59F28D749F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4">
            <a:extLst>
              <a:ext uri="{FF2B5EF4-FFF2-40B4-BE49-F238E27FC236}">
                <a16:creationId xmlns:a16="http://schemas.microsoft.com/office/drawing/2014/main" id="{3D49D960-52DE-EC26-AFB6-D446FE4026B5}"/>
              </a:ext>
            </a:extLst>
          </p:cNvPr>
          <p:cNvSpPr txBox="1">
            <a:spLocks/>
          </p:cNvSpPr>
          <p:nvPr/>
        </p:nvSpPr>
        <p:spPr>
          <a:xfrm>
            <a:off x="3498170" y="215412"/>
            <a:ext cx="2663824" cy="10080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Protocol evolution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6284A446-8AB8-A022-EC79-CABD632FDB4C}"/>
              </a:ext>
            </a:extLst>
          </p:cNvPr>
          <p:cNvSpPr txBox="1">
            <a:spLocks/>
          </p:cNvSpPr>
          <p:nvPr/>
        </p:nvSpPr>
        <p:spPr>
          <a:xfrm>
            <a:off x="3490914" y="1384300"/>
            <a:ext cx="5224718" cy="3311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7399BA7-A2F8-A5E3-65A6-D8F237744E9A}"/>
              </a:ext>
            </a:extLst>
          </p:cNvPr>
          <p:cNvSpPr txBox="1">
            <a:spLocks/>
          </p:cNvSpPr>
          <p:nvPr/>
        </p:nvSpPr>
        <p:spPr>
          <a:xfrm>
            <a:off x="3549635" y="1384300"/>
            <a:ext cx="5224718" cy="3311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 err="1"/>
              <a:t>EiffelCompositionDefinedEvent</a:t>
            </a:r>
            <a:r>
              <a:rPr lang="en-US" sz="1600"/>
              <a:t> – use to model component grouping for a product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 err="1"/>
              <a:t>EiffelArtifactCreatedEvent</a:t>
            </a:r>
            <a:r>
              <a:rPr lang="en-US" sz="1600"/>
              <a:t> – modify to carry component SBOM related metadata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 err="1"/>
              <a:t>EiffelSBOMGeneratedEvent</a:t>
            </a:r>
            <a:r>
              <a:rPr lang="en-US" sz="1600"/>
              <a:t> – new event to be triggered when specifically needed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41111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4EEFFF-852B-9A87-73FD-D29F9FDFA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91C87E-09EE-5BAA-5918-8C732E45A0D4}"/>
              </a:ext>
            </a:extLst>
          </p:cNvPr>
          <p:cNvSpPr/>
          <p:nvPr/>
        </p:nvSpPr>
        <p:spPr>
          <a:xfrm>
            <a:off x="1" y="0"/>
            <a:ext cx="320357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79873-347B-163D-B2F3-B3DCAEE311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E25E67-CBB9-434B-BBF7-0A5E970272B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ABCC0D2-EB2B-8AF5-ED18-A6B6A6C1D6FE}"/>
              </a:ext>
            </a:extLst>
          </p:cNvPr>
          <p:cNvSpPr txBox="1">
            <a:spLocks/>
          </p:cNvSpPr>
          <p:nvPr/>
        </p:nvSpPr>
        <p:spPr>
          <a:xfrm>
            <a:off x="287339" y="1384301"/>
            <a:ext cx="2663825" cy="32400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Eiffel events passing through CI/CD pipeline and serving as source for SBOM composition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C1BE5F3C-8FF3-829E-147D-507E65BA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95" y="215412"/>
            <a:ext cx="2663824" cy="1008063"/>
          </a:xfrm>
        </p:spPr>
        <p:txBody>
          <a:bodyPr/>
          <a:lstStyle/>
          <a:p>
            <a:r>
              <a:rPr lang="en-US" sz="2400"/>
              <a:t>SBOM composition from events</a:t>
            </a:r>
            <a:endParaRPr lang="en-US"/>
          </a:p>
        </p:txBody>
      </p:sp>
      <p:grpSp>
        <p:nvGrpSpPr>
          <p:cNvPr id="16" name="Graphic 19">
            <a:extLst>
              <a:ext uri="{FF2B5EF4-FFF2-40B4-BE49-F238E27FC236}">
                <a16:creationId xmlns:a16="http://schemas.microsoft.com/office/drawing/2014/main" id="{49D0779E-C0C7-4E60-7F51-651D403B4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4595" y="4913727"/>
            <a:ext cx="487916" cy="81562"/>
            <a:chOff x="301852" y="4913727"/>
            <a:chExt cx="487916" cy="81562"/>
          </a:xfrm>
          <a:solidFill>
            <a:srgbClr val="A9A09B"/>
          </a:solidFill>
        </p:grpSpPr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185B2FA1-AC9F-E7C5-9A25-7E63BEA91CA0}"/>
                </a:ext>
              </a:extLst>
            </p:cNvPr>
            <p:cNvSpPr/>
            <p:nvPr/>
          </p:nvSpPr>
          <p:spPr>
            <a:xfrm>
              <a:off x="301852" y="4913727"/>
              <a:ext cx="47015" cy="47015"/>
            </a:xfrm>
            <a:custGeom>
              <a:avLst/>
              <a:gdLst>
                <a:gd name="connsiteX0" fmla="*/ 47016 w 47015"/>
                <a:gd name="connsiteY0" fmla="*/ 23532 h 47015"/>
                <a:gd name="connsiteX1" fmla="*/ 47016 w 47015"/>
                <a:gd name="connsiteY1" fmla="*/ 11742 h 47015"/>
                <a:gd name="connsiteX2" fmla="*/ 47016 w 47015"/>
                <a:gd name="connsiteY2" fmla="*/ 0 h 47015"/>
                <a:gd name="connsiteX3" fmla="*/ 35274 w 47015"/>
                <a:gd name="connsiteY3" fmla="*/ 0 h 47015"/>
                <a:gd name="connsiteX4" fmla="*/ 23532 w 47015"/>
                <a:gd name="connsiteY4" fmla="*/ 0 h 47015"/>
                <a:gd name="connsiteX5" fmla="*/ 23532 w 47015"/>
                <a:gd name="connsiteY5" fmla="*/ 11742 h 47015"/>
                <a:gd name="connsiteX6" fmla="*/ 11742 w 47015"/>
                <a:gd name="connsiteY6" fmla="*/ 11742 h 47015"/>
                <a:gd name="connsiteX7" fmla="*/ 11742 w 47015"/>
                <a:gd name="connsiteY7" fmla="*/ 23532 h 47015"/>
                <a:gd name="connsiteX8" fmla="*/ 0 w 47015"/>
                <a:gd name="connsiteY8" fmla="*/ 23532 h 47015"/>
                <a:gd name="connsiteX9" fmla="*/ 0 w 47015"/>
                <a:gd name="connsiteY9" fmla="*/ 35274 h 47015"/>
                <a:gd name="connsiteX10" fmla="*/ 0 w 47015"/>
                <a:gd name="connsiteY10" fmla="*/ 47016 h 47015"/>
                <a:gd name="connsiteX11" fmla="*/ 11742 w 47015"/>
                <a:gd name="connsiteY11" fmla="*/ 47016 h 47015"/>
                <a:gd name="connsiteX12" fmla="*/ 23532 w 47015"/>
                <a:gd name="connsiteY12" fmla="*/ 47016 h 47015"/>
                <a:gd name="connsiteX13" fmla="*/ 23532 w 47015"/>
                <a:gd name="connsiteY13" fmla="*/ 35274 h 47015"/>
                <a:gd name="connsiteX14" fmla="*/ 23532 w 47015"/>
                <a:gd name="connsiteY14" fmla="*/ 23532 h 47015"/>
                <a:gd name="connsiteX15" fmla="*/ 35274 w 47015"/>
                <a:gd name="connsiteY15" fmla="*/ 23532 h 47015"/>
                <a:gd name="connsiteX16" fmla="*/ 47016 w 47015"/>
                <a:gd name="connsiteY16" fmla="*/ 23532 h 4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015" h="47015">
                  <a:moveTo>
                    <a:pt x="47016" y="23532"/>
                  </a:moveTo>
                  <a:lnTo>
                    <a:pt x="47016" y="11742"/>
                  </a:lnTo>
                  <a:lnTo>
                    <a:pt x="47016" y="0"/>
                  </a:lnTo>
                  <a:lnTo>
                    <a:pt x="35274" y="0"/>
                  </a:lnTo>
                  <a:lnTo>
                    <a:pt x="23532" y="0"/>
                  </a:lnTo>
                  <a:lnTo>
                    <a:pt x="23532" y="11742"/>
                  </a:lnTo>
                  <a:lnTo>
                    <a:pt x="11742" y="11742"/>
                  </a:lnTo>
                  <a:lnTo>
                    <a:pt x="11742" y="23532"/>
                  </a:lnTo>
                  <a:lnTo>
                    <a:pt x="0" y="23532"/>
                  </a:lnTo>
                  <a:lnTo>
                    <a:pt x="0" y="35274"/>
                  </a:lnTo>
                  <a:lnTo>
                    <a:pt x="0" y="47016"/>
                  </a:lnTo>
                  <a:lnTo>
                    <a:pt x="11742" y="47016"/>
                  </a:lnTo>
                  <a:lnTo>
                    <a:pt x="23532" y="47016"/>
                  </a:lnTo>
                  <a:lnTo>
                    <a:pt x="23532" y="35274"/>
                  </a:lnTo>
                  <a:lnTo>
                    <a:pt x="23532" y="23532"/>
                  </a:lnTo>
                  <a:lnTo>
                    <a:pt x="35274" y="23532"/>
                  </a:lnTo>
                  <a:lnTo>
                    <a:pt x="47016" y="23532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6DF93EF7-87B7-014F-2005-0654AC61A1E5}"/>
                </a:ext>
              </a:extLst>
            </p:cNvPr>
            <p:cNvSpPr/>
            <p:nvPr/>
          </p:nvSpPr>
          <p:spPr>
            <a:xfrm>
              <a:off x="337271" y="4972533"/>
              <a:ext cx="11741" cy="11740"/>
            </a:xfrm>
            <a:custGeom>
              <a:avLst/>
              <a:gdLst>
                <a:gd name="connsiteX0" fmla="*/ 5500 w 11741"/>
                <a:gd name="connsiteY0" fmla="*/ -430 h 11740"/>
                <a:gd name="connsiteX1" fmla="*/ -223 w 11741"/>
                <a:gd name="connsiteY1" fmla="*/ 5585 h 11740"/>
                <a:gd name="connsiteX2" fmla="*/ 5791 w 11741"/>
                <a:gd name="connsiteY2" fmla="*/ 11308 h 11740"/>
                <a:gd name="connsiteX3" fmla="*/ 11517 w 11741"/>
                <a:gd name="connsiteY3" fmla="*/ 5441 h 11740"/>
                <a:gd name="connsiteX4" fmla="*/ 5646 w 11741"/>
                <a:gd name="connsiteY4" fmla="*/ -430 h 1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0">
                  <a:moveTo>
                    <a:pt x="5500" y="-430"/>
                  </a:moveTo>
                  <a:cubicBezTo>
                    <a:pt x="2259" y="-350"/>
                    <a:pt x="-304" y="2343"/>
                    <a:pt x="-223" y="5585"/>
                  </a:cubicBezTo>
                  <a:cubicBezTo>
                    <a:pt x="-143" y="8826"/>
                    <a:pt x="2550" y="11389"/>
                    <a:pt x="5791" y="11308"/>
                  </a:cubicBezTo>
                  <a:cubicBezTo>
                    <a:pt x="8975" y="11229"/>
                    <a:pt x="11516" y="8626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AB85120B-F46E-25C2-427E-9776310AA67F}"/>
                </a:ext>
              </a:extLst>
            </p:cNvPr>
            <p:cNvSpPr/>
            <p:nvPr/>
          </p:nvSpPr>
          <p:spPr>
            <a:xfrm>
              <a:off x="348867" y="4972533"/>
              <a:ext cx="11741" cy="11741"/>
            </a:xfrm>
            <a:custGeom>
              <a:avLst/>
              <a:gdLst>
                <a:gd name="connsiteX0" fmla="*/ 5646 w 11741"/>
                <a:gd name="connsiteY0" fmla="*/ -430 h 11741"/>
                <a:gd name="connsiteX1" fmla="*/ -225 w 11741"/>
                <a:gd name="connsiteY1" fmla="*/ 5441 h 11741"/>
                <a:gd name="connsiteX2" fmla="*/ 5646 w 11741"/>
                <a:gd name="connsiteY2" fmla="*/ 11312 h 11741"/>
                <a:gd name="connsiteX3" fmla="*/ 11517 w 11741"/>
                <a:gd name="connsiteY3" fmla="*/ 5441 h 11741"/>
                <a:gd name="connsiteX4" fmla="*/ 5646 w 11741"/>
                <a:gd name="connsiteY4" fmla="*/ -430 h 1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1" h="11741">
                  <a:moveTo>
                    <a:pt x="5646" y="-430"/>
                  </a:moveTo>
                  <a:cubicBezTo>
                    <a:pt x="2403" y="-430"/>
                    <a:pt x="-225" y="2199"/>
                    <a:pt x="-225" y="5441"/>
                  </a:cubicBezTo>
                  <a:cubicBezTo>
                    <a:pt x="-225" y="8683"/>
                    <a:pt x="2403" y="11312"/>
                    <a:pt x="5646" y="11312"/>
                  </a:cubicBezTo>
                  <a:cubicBezTo>
                    <a:pt x="8888" y="11312"/>
                    <a:pt x="11517" y="8683"/>
                    <a:pt x="11517" y="5441"/>
                  </a:cubicBezTo>
                  <a:cubicBezTo>
                    <a:pt x="11517" y="2198"/>
                    <a:pt x="8888" y="-430"/>
                    <a:pt x="5646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DB0058A1-AF1A-1C66-4388-2C463401684E}"/>
                </a:ext>
              </a:extLst>
            </p:cNvPr>
            <p:cNvSpPr/>
            <p:nvPr/>
          </p:nvSpPr>
          <p:spPr>
            <a:xfrm>
              <a:off x="361337" y="4973260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AA706962-4ABA-4FF9-12C0-FA70C4453AD3}"/>
                </a:ext>
              </a:extLst>
            </p:cNvPr>
            <p:cNvSpPr/>
            <p:nvPr/>
          </p:nvSpPr>
          <p:spPr>
            <a:xfrm>
              <a:off x="337853" y="4985002"/>
              <a:ext cx="10286" cy="10286"/>
            </a:xfrm>
            <a:custGeom>
              <a:avLst/>
              <a:gdLst>
                <a:gd name="connsiteX0" fmla="*/ 4918 w 10286"/>
                <a:gd name="connsiteY0" fmla="*/ -430 h 10286"/>
                <a:gd name="connsiteX1" fmla="*/ -225 w 10286"/>
                <a:gd name="connsiteY1" fmla="*/ 4713 h 10286"/>
                <a:gd name="connsiteX2" fmla="*/ 4918 w 10286"/>
                <a:gd name="connsiteY2" fmla="*/ 9856 h 10286"/>
                <a:gd name="connsiteX3" fmla="*/ 10061 w 10286"/>
                <a:gd name="connsiteY3" fmla="*/ 4713 h 10286"/>
                <a:gd name="connsiteX4" fmla="*/ 4918 w 10286"/>
                <a:gd name="connsiteY4" fmla="*/ -430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-430"/>
                  </a:move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6D699ECF-98E4-A699-DBC1-7084537D166C}"/>
                </a:ext>
              </a:extLst>
            </p:cNvPr>
            <p:cNvSpPr/>
            <p:nvPr/>
          </p:nvSpPr>
          <p:spPr>
            <a:xfrm>
              <a:off x="350323" y="4985778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6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8605 w 8830"/>
                <a:gd name="connsiteY4" fmla="*/ 3937 h 8830"/>
                <a:gd name="connsiteX5" fmla="*/ 4238 w 8830"/>
                <a:gd name="connsiteY5" fmla="*/ -430 h 8830"/>
                <a:gd name="connsiteX6" fmla="*/ 4190 w 8830"/>
                <a:gd name="connsiteY6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1" y="-430"/>
                    <a:pt x="-225" y="1547"/>
                    <a:pt x="-225" y="3986"/>
                  </a:cubicBezTo>
                  <a:cubicBezTo>
                    <a:pt x="-225" y="6425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3969"/>
                    <a:pt x="8605" y="3953"/>
                    <a:pt x="8605" y="3937"/>
                  </a:cubicBezTo>
                  <a:cubicBezTo>
                    <a:pt x="8605" y="1525"/>
                    <a:pt x="6650" y="-430"/>
                    <a:pt x="4238" y="-430"/>
                  </a:cubicBezTo>
                  <a:cubicBezTo>
                    <a:pt x="4222" y="-430"/>
                    <a:pt x="4206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A88F01EA-E169-3772-D192-5DE965487DC4}"/>
                </a:ext>
              </a:extLst>
            </p:cNvPr>
            <p:cNvSpPr/>
            <p:nvPr/>
          </p:nvSpPr>
          <p:spPr>
            <a:xfrm>
              <a:off x="360561" y="4948952"/>
              <a:ext cx="11838" cy="11838"/>
            </a:xfrm>
            <a:custGeom>
              <a:avLst/>
              <a:gdLst>
                <a:gd name="connsiteX0" fmla="*/ 11614 w 11838"/>
                <a:gd name="connsiteY0" fmla="*/ 5489 h 11838"/>
                <a:gd name="connsiteX1" fmla="*/ 5694 w 11838"/>
                <a:gd name="connsiteY1" fmla="*/ -430 h 11838"/>
                <a:gd name="connsiteX2" fmla="*/ -225 w 11838"/>
                <a:gd name="connsiteY2" fmla="*/ 5489 h 11838"/>
                <a:gd name="connsiteX3" fmla="*/ 5694 w 11838"/>
                <a:gd name="connsiteY3" fmla="*/ 11409 h 11838"/>
                <a:gd name="connsiteX4" fmla="*/ 11614 w 11838"/>
                <a:gd name="connsiteY4" fmla="*/ 5489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8" h="11838">
                  <a:moveTo>
                    <a:pt x="11614" y="5489"/>
                  </a:moveTo>
                  <a:cubicBezTo>
                    <a:pt x="11614" y="2220"/>
                    <a:pt x="8963" y="-430"/>
                    <a:pt x="5694" y="-430"/>
                  </a:cubicBezTo>
                  <a:cubicBezTo>
                    <a:pt x="2425" y="-430"/>
                    <a:pt x="-225" y="2220"/>
                    <a:pt x="-225" y="5489"/>
                  </a:cubicBezTo>
                  <a:cubicBezTo>
                    <a:pt x="-225" y="8759"/>
                    <a:pt x="2425" y="11409"/>
                    <a:pt x="5694" y="11409"/>
                  </a:cubicBezTo>
                  <a:cubicBezTo>
                    <a:pt x="8963" y="11409"/>
                    <a:pt x="11614" y="8759"/>
                    <a:pt x="11614" y="5489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471B743F-4395-5EB1-9A4B-94A078A8AC86}"/>
                </a:ext>
              </a:extLst>
            </p:cNvPr>
            <p:cNvSpPr/>
            <p:nvPr/>
          </p:nvSpPr>
          <p:spPr>
            <a:xfrm>
              <a:off x="372982" y="4949728"/>
              <a:ext cx="10286" cy="10286"/>
            </a:xfrm>
            <a:custGeom>
              <a:avLst/>
              <a:gdLst>
                <a:gd name="connsiteX0" fmla="*/ 4918 w 10286"/>
                <a:gd name="connsiteY0" fmla="*/ 9856 h 10286"/>
                <a:gd name="connsiteX1" fmla="*/ 10061 w 10286"/>
                <a:gd name="connsiteY1" fmla="*/ 4713 h 10286"/>
                <a:gd name="connsiteX2" fmla="*/ 4918 w 10286"/>
                <a:gd name="connsiteY2" fmla="*/ -430 h 10286"/>
                <a:gd name="connsiteX3" fmla="*/ -225 w 10286"/>
                <a:gd name="connsiteY3" fmla="*/ 4713 h 10286"/>
                <a:gd name="connsiteX4" fmla="*/ 4918 w 10286"/>
                <a:gd name="connsiteY4" fmla="*/ 9856 h 1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6" h="10286">
                  <a:moveTo>
                    <a:pt x="4918" y="9856"/>
                  </a:moveTo>
                  <a:cubicBezTo>
                    <a:pt x="7758" y="9856"/>
                    <a:pt x="10061" y="7554"/>
                    <a:pt x="10061" y="4713"/>
                  </a:cubicBezTo>
                  <a:cubicBezTo>
                    <a:pt x="10061" y="1873"/>
                    <a:pt x="7758" y="-430"/>
                    <a:pt x="4918" y="-430"/>
                  </a:cubicBezTo>
                  <a:cubicBezTo>
                    <a:pt x="2077" y="-430"/>
                    <a:pt x="-225" y="1873"/>
                    <a:pt x="-225" y="4713"/>
                  </a:cubicBezTo>
                  <a:cubicBezTo>
                    <a:pt x="-225" y="7554"/>
                    <a:pt x="2077" y="9856"/>
                    <a:pt x="4918" y="9856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7969BCDC-C38B-20B3-80E9-8D7170A920FC}"/>
                </a:ext>
              </a:extLst>
            </p:cNvPr>
            <p:cNvSpPr/>
            <p:nvPr/>
          </p:nvSpPr>
          <p:spPr>
            <a:xfrm>
              <a:off x="360609" y="4960791"/>
              <a:ext cx="11838" cy="11838"/>
            </a:xfrm>
            <a:custGeom>
              <a:avLst/>
              <a:gdLst>
                <a:gd name="connsiteX0" fmla="*/ -225 w 11838"/>
                <a:gd name="connsiteY0" fmla="*/ 5441 h 11838"/>
                <a:gd name="connsiteX1" fmla="*/ 5646 w 11838"/>
                <a:gd name="connsiteY1" fmla="*/ 11409 h 11838"/>
                <a:gd name="connsiteX2" fmla="*/ 11613 w 11838"/>
                <a:gd name="connsiteY2" fmla="*/ 5538 h 11838"/>
                <a:gd name="connsiteX3" fmla="*/ 5742 w 11838"/>
                <a:gd name="connsiteY3" fmla="*/ -430 h 11838"/>
                <a:gd name="connsiteX4" fmla="*/ 5646 w 11838"/>
                <a:gd name="connsiteY4" fmla="*/ -430 h 11838"/>
                <a:gd name="connsiteX5" fmla="*/ -225 w 11838"/>
                <a:gd name="connsiteY5" fmla="*/ 5441 h 1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38" h="11838">
                  <a:moveTo>
                    <a:pt x="-225" y="5441"/>
                  </a:moveTo>
                  <a:cubicBezTo>
                    <a:pt x="-252" y="8710"/>
                    <a:pt x="2377" y="11382"/>
                    <a:pt x="5646" y="11409"/>
                  </a:cubicBezTo>
                  <a:cubicBezTo>
                    <a:pt x="8915" y="11435"/>
                    <a:pt x="11587" y="8807"/>
                    <a:pt x="11613" y="5538"/>
                  </a:cubicBezTo>
                  <a:cubicBezTo>
                    <a:pt x="11640" y="2269"/>
                    <a:pt x="9012" y="-403"/>
                    <a:pt x="5742" y="-430"/>
                  </a:cubicBezTo>
                  <a:cubicBezTo>
                    <a:pt x="5710" y="-430"/>
                    <a:pt x="5678" y="-430"/>
                    <a:pt x="5646" y="-430"/>
                  </a:cubicBezTo>
                  <a:cubicBezTo>
                    <a:pt x="2403" y="-430"/>
                    <a:pt x="-225" y="2199"/>
                    <a:pt x="-225" y="544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B7CD2B79-4144-7CCB-7F93-69C5ADEB546A}"/>
                </a:ext>
              </a:extLst>
            </p:cNvPr>
            <p:cNvSpPr/>
            <p:nvPr/>
          </p:nvSpPr>
          <p:spPr>
            <a:xfrm>
              <a:off x="373709" y="4962392"/>
              <a:ext cx="8830" cy="8830"/>
            </a:xfrm>
            <a:custGeom>
              <a:avLst/>
              <a:gdLst>
                <a:gd name="connsiteX0" fmla="*/ 4190 w 8830"/>
                <a:gd name="connsiteY0" fmla="*/ -430 h 8830"/>
                <a:gd name="connsiteX1" fmla="*/ -225 w 8830"/>
                <a:gd name="connsiteY1" fmla="*/ 3985 h 8830"/>
                <a:gd name="connsiteX2" fmla="*/ 4190 w 8830"/>
                <a:gd name="connsiteY2" fmla="*/ 8401 h 8830"/>
                <a:gd name="connsiteX3" fmla="*/ 8605 w 8830"/>
                <a:gd name="connsiteY3" fmla="*/ 3985 h 8830"/>
                <a:gd name="connsiteX4" fmla="*/ 4190 w 8830"/>
                <a:gd name="connsiteY4" fmla="*/ -43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0" h="8830">
                  <a:moveTo>
                    <a:pt x="4190" y="-430"/>
                  </a:moveTo>
                  <a:cubicBezTo>
                    <a:pt x="1752" y="-430"/>
                    <a:pt x="-225" y="1547"/>
                    <a:pt x="-225" y="3985"/>
                  </a:cubicBezTo>
                  <a:cubicBezTo>
                    <a:pt x="-225" y="6424"/>
                    <a:pt x="1752" y="8401"/>
                    <a:pt x="4190" y="8401"/>
                  </a:cubicBezTo>
                  <a:cubicBezTo>
                    <a:pt x="6629" y="8401"/>
                    <a:pt x="8605" y="6424"/>
                    <a:pt x="8605" y="3985"/>
                  </a:cubicBezTo>
                  <a:cubicBezTo>
                    <a:pt x="8605" y="1547"/>
                    <a:pt x="6629" y="-430"/>
                    <a:pt x="4190" y="-430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DB0AFEE3-BC67-7468-16B8-35D3753B7CB2}"/>
                </a:ext>
              </a:extLst>
            </p:cNvPr>
            <p:cNvSpPr/>
            <p:nvPr/>
          </p:nvSpPr>
          <p:spPr>
            <a:xfrm>
              <a:off x="668662" y="4931388"/>
              <a:ext cx="44104" cy="45045"/>
            </a:xfrm>
            <a:custGeom>
              <a:avLst/>
              <a:gdLst>
                <a:gd name="connsiteX0" fmla="*/ 33448 w 44104"/>
                <a:gd name="connsiteY0" fmla="*/ -430 h 45045"/>
                <a:gd name="connsiteX1" fmla="*/ 26121 w 44104"/>
                <a:gd name="connsiteY1" fmla="*/ 34844 h 45045"/>
                <a:gd name="connsiteX2" fmla="*/ 17290 w 44104"/>
                <a:gd name="connsiteY2" fmla="*/ 34844 h 45045"/>
                <a:gd name="connsiteX3" fmla="*/ 10061 w 44104"/>
                <a:gd name="connsiteY3" fmla="*/ -430 h 45045"/>
                <a:gd name="connsiteX4" fmla="*/ -225 w 44104"/>
                <a:gd name="connsiteY4" fmla="*/ -430 h 45045"/>
                <a:gd name="connsiteX5" fmla="*/ 8605 w 44104"/>
                <a:gd name="connsiteY5" fmla="*/ 33534 h 45045"/>
                <a:gd name="connsiteX6" fmla="*/ 21851 w 44104"/>
                <a:gd name="connsiteY6" fmla="*/ 44597 h 45045"/>
                <a:gd name="connsiteX7" fmla="*/ 35049 w 44104"/>
                <a:gd name="connsiteY7" fmla="*/ 33534 h 45045"/>
                <a:gd name="connsiteX8" fmla="*/ 43879 w 44104"/>
                <a:gd name="connsiteY8" fmla="*/ -430 h 4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4" h="45045">
                  <a:moveTo>
                    <a:pt x="33448" y="-430"/>
                  </a:moveTo>
                  <a:lnTo>
                    <a:pt x="26121" y="34844"/>
                  </a:lnTo>
                  <a:lnTo>
                    <a:pt x="1729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276" y="24558"/>
                    <a:pt x="8605" y="33534"/>
                  </a:cubicBezTo>
                  <a:cubicBezTo>
                    <a:pt x="9436" y="40125"/>
                    <a:pt x="15218" y="44954"/>
                    <a:pt x="21851" y="44597"/>
                  </a:cubicBezTo>
                  <a:cubicBezTo>
                    <a:pt x="29129" y="44597"/>
                    <a:pt x="32865" y="42365"/>
                    <a:pt x="35049" y="33534"/>
                  </a:cubicBezTo>
                  <a:cubicBezTo>
                    <a:pt x="37232" y="24704"/>
                    <a:pt x="43879" y="-430"/>
                    <a:pt x="43879" y="-430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960B75F5-847D-88A0-DF12-63045591A283}"/>
                </a:ext>
              </a:extLst>
            </p:cNvPr>
            <p:cNvSpPr/>
            <p:nvPr/>
          </p:nvSpPr>
          <p:spPr>
            <a:xfrm>
              <a:off x="460221" y="4915570"/>
              <a:ext cx="12518" cy="12518"/>
            </a:xfrm>
            <a:custGeom>
              <a:avLst/>
              <a:gdLst>
                <a:gd name="connsiteX0" fmla="*/ 5985 w 12518"/>
                <a:gd name="connsiteY0" fmla="*/ 12088 h 12518"/>
                <a:gd name="connsiteX1" fmla="*/ 12293 w 12518"/>
                <a:gd name="connsiteY1" fmla="*/ 5878 h 12518"/>
                <a:gd name="connsiteX2" fmla="*/ 6082 w 12518"/>
                <a:gd name="connsiteY2" fmla="*/ -430 h 12518"/>
                <a:gd name="connsiteX3" fmla="*/ -225 w 12518"/>
                <a:gd name="connsiteY3" fmla="*/ 5781 h 12518"/>
                <a:gd name="connsiteX4" fmla="*/ -225 w 12518"/>
                <a:gd name="connsiteY4" fmla="*/ 5829 h 12518"/>
                <a:gd name="connsiteX5" fmla="*/ 5985 w 12518"/>
                <a:gd name="connsiteY5" fmla="*/ 12088 h 1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18" h="12518">
                  <a:moveTo>
                    <a:pt x="5985" y="12088"/>
                  </a:moveTo>
                  <a:cubicBezTo>
                    <a:pt x="9442" y="12115"/>
                    <a:pt x="12266" y="9334"/>
                    <a:pt x="12293" y="5878"/>
                  </a:cubicBezTo>
                  <a:cubicBezTo>
                    <a:pt x="12319" y="2421"/>
                    <a:pt x="9539" y="-403"/>
                    <a:pt x="6082" y="-430"/>
                  </a:cubicBezTo>
                  <a:cubicBezTo>
                    <a:pt x="2626" y="-457"/>
                    <a:pt x="-198" y="2324"/>
                    <a:pt x="-225" y="5781"/>
                  </a:cubicBezTo>
                  <a:cubicBezTo>
                    <a:pt x="-225" y="5797"/>
                    <a:pt x="-225" y="5813"/>
                    <a:pt x="-225" y="5829"/>
                  </a:cubicBezTo>
                  <a:cubicBezTo>
                    <a:pt x="-225" y="9267"/>
                    <a:pt x="2547" y="12061"/>
                    <a:pt x="5985" y="12088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0C96F3EE-62B9-ACD3-D517-2D9251AC74BA}"/>
                </a:ext>
              </a:extLst>
            </p:cNvPr>
            <p:cNvSpPr/>
            <p:nvPr/>
          </p:nvSpPr>
          <p:spPr>
            <a:xfrm>
              <a:off x="413544" y="4913872"/>
              <a:ext cx="35273" cy="61766"/>
            </a:xfrm>
            <a:custGeom>
              <a:avLst/>
              <a:gdLst>
                <a:gd name="connsiteX0" fmla="*/ 18892 w 35273"/>
                <a:gd name="connsiteY0" fmla="*/ 25916 h 61766"/>
                <a:gd name="connsiteX1" fmla="*/ 30633 w 35273"/>
                <a:gd name="connsiteY1" fmla="*/ 25916 h 61766"/>
                <a:gd name="connsiteX2" fmla="*/ 30633 w 35273"/>
                <a:gd name="connsiteY2" fmla="*/ 17086 h 61766"/>
                <a:gd name="connsiteX3" fmla="*/ 18892 w 35273"/>
                <a:gd name="connsiteY3" fmla="*/ 17086 h 61766"/>
                <a:gd name="connsiteX4" fmla="*/ 18892 w 35273"/>
                <a:gd name="connsiteY4" fmla="*/ -430 h 61766"/>
                <a:gd name="connsiteX5" fmla="*/ 10061 w 35273"/>
                <a:gd name="connsiteY5" fmla="*/ -430 h 61766"/>
                <a:gd name="connsiteX6" fmla="*/ 10061 w 35273"/>
                <a:gd name="connsiteY6" fmla="*/ 17231 h 61766"/>
                <a:gd name="connsiteX7" fmla="*/ -225 w 35273"/>
                <a:gd name="connsiteY7" fmla="*/ 17231 h 61766"/>
                <a:gd name="connsiteX8" fmla="*/ -225 w 35273"/>
                <a:gd name="connsiteY8" fmla="*/ 26062 h 61766"/>
                <a:gd name="connsiteX9" fmla="*/ 10061 w 35273"/>
                <a:gd name="connsiteY9" fmla="*/ 26062 h 61766"/>
                <a:gd name="connsiteX10" fmla="*/ 10061 w 35273"/>
                <a:gd name="connsiteY10" fmla="*/ 39259 h 61766"/>
                <a:gd name="connsiteX11" fmla="*/ 31361 w 35273"/>
                <a:gd name="connsiteY11" fmla="*/ 61336 h 61766"/>
                <a:gd name="connsiteX12" fmla="*/ 35049 w 35273"/>
                <a:gd name="connsiteY12" fmla="*/ 61336 h 61766"/>
                <a:gd name="connsiteX13" fmla="*/ 35049 w 35273"/>
                <a:gd name="connsiteY13" fmla="*/ 52505 h 61766"/>
                <a:gd name="connsiteX14" fmla="*/ 18892 w 3527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73" h="61766">
                  <a:moveTo>
                    <a:pt x="18892" y="25916"/>
                  </a:moveTo>
                  <a:lnTo>
                    <a:pt x="30633" y="25916"/>
                  </a:lnTo>
                  <a:lnTo>
                    <a:pt x="30633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259"/>
                  </a:lnTo>
                  <a:cubicBezTo>
                    <a:pt x="10061" y="52505"/>
                    <a:pt x="16660" y="61336"/>
                    <a:pt x="31361" y="61336"/>
                  </a:cubicBezTo>
                  <a:lnTo>
                    <a:pt x="35049" y="61336"/>
                  </a:lnTo>
                  <a:lnTo>
                    <a:pt x="35049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20584BA1-C20F-667B-145B-9AFCF0FDCF6A}"/>
                </a:ext>
              </a:extLst>
            </p:cNvPr>
            <p:cNvSpPr/>
            <p:nvPr/>
          </p:nvSpPr>
          <p:spPr>
            <a:xfrm>
              <a:off x="453137" y="4931388"/>
              <a:ext cx="30858" cy="44056"/>
            </a:xfrm>
            <a:custGeom>
              <a:avLst/>
              <a:gdLst>
                <a:gd name="connsiteX0" fmla="*/ 21803 w 30858"/>
                <a:gd name="connsiteY0" fmla="*/ 20870 h 44056"/>
                <a:gd name="connsiteX1" fmla="*/ -225 w 30858"/>
                <a:gd name="connsiteY1" fmla="*/ -430 h 44056"/>
                <a:gd name="connsiteX2" fmla="*/ -225 w 30858"/>
                <a:gd name="connsiteY2" fmla="*/ 8352 h 44056"/>
                <a:gd name="connsiteX3" fmla="*/ 12972 w 30858"/>
                <a:gd name="connsiteY3" fmla="*/ 8352 h 44056"/>
                <a:gd name="connsiteX4" fmla="*/ 12972 w 30858"/>
                <a:gd name="connsiteY4" fmla="*/ 34844 h 44056"/>
                <a:gd name="connsiteX5" fmla="*/ 4190 w 30858"/>
                <a:gd name="connsiteY5" fmla="*/ 34844 h 44056"/>
                <a:gd name="connsiteX6" fmla="*/ 4190 w 30858"/>
                <a:gd name="connsiteY6" fmla="*/ 43626 h 44056"/>
                <a:gd name="connsiteX7" fmla="*/ 30633 w 30858"/>
                <a:gd name="connsiteY7" fmla="*/ 43626 h 44056"/>
                <a:gd name="connsiteX8" fmla="*/ 30633 w 30858"/>
                <a:gd name="connsiteY8" fmla="*/ 34844 h 44056"/>
                <a:gd name="connsiteX9" fmla="*/ 21803 w 30858"/>
                <a:gd name="connsiteY9" fmla="*/ 34844 h 4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58" h="44056">
                  <a:moveTo>
                    <a:pt x="21803" y="20870"/>
                  </a:moveTo>
                  <a:cubicBezTo>
                    <a:pt x="21803" y="7285"/>
                    <a:pt x="12972" y="-430"/>
                    <a:pt x="-225" y="-430"/>
                  </a:cubicBezTo>
                  <a:lnTo>
                    <a:pt x="-225" y="8352"/>
                  </a:lnTo>
                  <a:lnTo>
                    <a:pt x="12972" y="8352"/>
                  </a:lnTo>
                  <a:lnTo>
                    <a:pt x="12972" y="34844"/>
                  </a:lnTo>
                  <a:lnTo>
                    <a:pt x="4190" y="34844"/>
                  </a:lnTo>
                  <a:lnTo>
                    <a:pt x="4190" y="43626"/>
                  </a:lnTo>
                  <a:lnTo>
                    <a:pt x="30633" y="43626"/>
                  </a:lnTo>
                  <a:lnTo>
                    <a:pt x="30633" y="34844"/>
                  </a:lnTo>
                  <a:lnTo>
                    <a:pt x="21803" y="34844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1F656ED5-534A-6850-FFF6-AFCA0627840F}"/>
                </a:ext>
              </a:extLst>
            </p:cNvPr>
            <p:cNvSpPr/>
            <p:nvPr/>
          </p:nvSpPr>
          <p:spPr>
            <a:xfrm>
              <a:off x="710438" y="4931328"/>
              <a:ext cx="30858" cy="44019"/>
            </a:xfrm>
            <a:custGeom>
              <a:avLst/>
              <a:gdLst>
                <a:gd name="connsiteX0" fmla="*/ 14476 w 30858"/>
                <a:gd name="connsiteY0" fmla="*/ 8461 h 44019"/>
                <a:gd name="connsiteX1" fmla="*/ 27674 w 30858"/>
                <a:gd name="connsiteY1" fmla="*/ 8461 h 44019"/>
                <a:gd name="connsiteX2" fmla="*/ 27674 w 30858"/>
                <a:gd name="connsiteY2" fmla="*/ -370 h 44019"/>
                <a:gd name="connsiteX3" fmla="*/ 5704 w 30858"/>
                <a:gd name="connsiteY3" fmla="*/ 18493 h 44019"/>
                <a:gd name="connsiteX4" fmla="*/ 5646 w 30858"/>
                <a:gd name="connsiteY4" fmla="*/ 20203 h 44019"/>
                <a:gd name="connsiteX5" fmla="*/ 5646 w 30858"/>
                <a:gd name="connsiteY5" fmla="*/ 34759 h 44019"/>
                <a:gd name="connsiteX6" fmla="*/ -225 w 30858"/>
                <a:gd name="connsiteY6" fmla="*/ 34759 h 44019"/>
                <a:gd name="connsiteX7" fmla="*/ -225 w 30858"/>
                <a:gd name="connsiteY7" fmla="*/ 43589 h 44019"/>
                <a:gd name="connsiteX8" fmla="*/ 30633 w 30858"/>
                <a:gd name="connsiteY8" fmla="*/ 43589 h 44019"/>
                <a:gd name="connsiteX9" fmla="*/ 30633 w 30858"/>
                <a:gd name="connsiteY9" fmla="*/ 34759 h 44019"/>
                <a:gd name="connsiteX10" fmla="*/ 14476 w 30858"/>
                <a:gd name="connsiteY10" fmla="*/ 34759 h 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58" h="44019">
                  <a:moveTo>
                    <a:pt x="14476" y="8461"/>
                  </a:moveTo>
                  <a:lnTo>
                    <a:pt x="27674" y="8461"/>
                  </a:lnTo>
                  <a:lnTo>
                    <a:pt x="27674" y="-370"/>
                  </a:lnTo>
                  <a:cubicBezTo>
                    <a:pt x="16398" y="-1228"/>
                    <a:pt x="6562" y="7217"/>
                    <a:pt x="5704" y="18493"/>
                  </a:cubicBezTo>
                  <a:cubicBezTo>
                    <a:pt x="5661" y="19062"/>
                    <a:pt x="5641" y="19632"/>
                    <a:pt x="5646" y="20203"/>
                  </a:cubicBezTo>
                  <a:lnTo>
                    <a:pt x="5646" y="34759"/>
                  </a:lnTo>
                  <a:lnTo>
                    <a:pt x="-225" y="34759"/>
                  </a:lnTo>
                  <a:lnTo>
                    <a:pt x="-225" y="43589"/>
                  </a:lnTo>
                  <a:lnTo>
                    <a:pt x="30633" y="43589"/>
                  </a:lnTo>
                  <a:lnTo>
                    <a:pt x="30633" y="34759"/>
                  </a:lnTo>
                  <a:lnTo>
                    <a:pt x="14476" y="34759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6A141F8A-9BCC-BDB0-88E2-371887856271}"/>
                </a:ext>
              </a:extLst>
            </p:cNvPr>
            <p:cNvSpPr/>
            <p:nvPr/>
          </p:nvSpPr>
          <p:spPr>
            <a:xfrm>
              <a:off x="744984" y="4931388"/>
              <a:ext cx="44783" cy="63318"/>
            </a:xfrm>
            <a:custGeom>
              <a:avLst/>
              <a:gdLst>
                <a:gd name="connsiteX0" fmla="*/ 34272 w 44783"/>
                <a:gd name="connsiteY0" fmla="*/ -430 h 63318"/>
                <a:gd name="connsiteX1" fmla="*/ 27674 w 44783"/>
                <a:gd name="connsiteY1" fmla="*/ 34844 h 63318"/>
                <a:gd name="connsiteX2" fmla="*/ 16660 w 44783"/>
                <a:gd name="connsiteY2" fmla="*/ 34844 h 63318"/>
                <a:gd name="connsiteX3" fmla="*/ 10061 w 44783"/>
                <a:gd name="connsiteY3" fmla="*/ -430 h 63318"/>
                <a:gd name="connsiteX4" fmla="*/ -225 w 44783"/>
                <a:gd name="connsiteY4" fmla="*/ -430 h 63318"/>
                <a:gd name="connsiteX5" fmla="*/ 7829 w 44783"/>
                <a:gd name="connsiteY5" fmla="*/ 31884 h 63318"/>
                <a:gd name="connsiteX6" fmla="*/ 19668 w 44783"/>
                <a:gd name="connsiteY6" fmla="*/ 44403 h 63318"/>
                <a:gd name="connsiteX7" fmla="*/ 23986 w 44783"/>
                <a:gd name="connsiteY7" fmla="*/ 44403 h 63318"/>
                <a:gd name="connsiteX8" fmla="*/ 23986 w 44783"/>
                <a:gd name="connsiteY8" fmla="*/ 54107 h 63318"/>
                <a:gd name="connsiteX9" fmla="*/ 7829 w 44783"/>
                <a:gd name="connsiteY9" fmla="*/ 54107 h 63318"/>
                <a:gd name="connsiteX10" fmla="*/ 7829 w 44783"/>
                <a:gd name="connsiteY10" fmla="*/ 62889 h 63318"/>
                <a:gd name="connsiteX11" fmla="*/ 10789 w 44783"/>
                <a:gd name="connsiteY11" fmla="*/ 62889 h 63318"/>
                <a:gd name="connsiteX12" fmla="*/ 32817 w 44783"/>
                <a:gd name="connsiteY12" fmla="*/ 46732 h 63318"/>
                <a:gd name="connsiteX13" fmla="*/ 44559 w 44783"/>
                <a:gd name="connsiteY13" fmla="*/ -284 h 6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83" h="63318">
                  <a:moveTo>
                    <a:pt x="34272" y="-430"/>
                  </a:moveTo>
                  <a:lnTo>
                    <a:pt x="27674" y="34844"/>
                  </a:lnTo>
                  <a:lnTo>
                    <a:pt x="16660" y="34844"/>
                  </a:lnTo>
                  <a:lnTo>
                    <a:pt x="10061" y="-430"/>
                  </a:lnTo>
                  <a:lnTo>
                    <a:pt x="-225" y="-430"/>
                  </a:lnTo>
                  <a:cubicBezTo>
                    <a:pt x="-225" y="-430"/>
                    <a:pt x="6470" y="26353"/>
                    <a:pt x="7829" y="31884"/>
                  </a:cubicBezTo>
                  <a:cubicBezTo>
                    <a:pt x="9188" y="37416"/>
                    <a:pt x="12293" y="44403"/>
                    <a:pt x="19668" y="44403"/>
                  </a:cubicBezTo>
                  <a:lnTo>
                    <a:pt x="23986" y="44403"/>
                  </a:lnTo>
                  <a:lnTo>
                    <a:pt x="23986" y="54107"/>
                  </a:lnTo>
                  <a:lnTo>
                    <a:pt x="7829" y="54107"/>
                  </a:lnTo>
                  <a:lnTo>
                    <a:pt x="7829" y="62889"/>
                  </a:lnTo>
                  <a:lnTo>
                    <a:pt x="10789" y="62889"/>
                  </a:lnTo>
                  <a:cubicBezTo>
                    <a:pt x="20876" y="62904"/>
                    <a:pt x="29801" y="56358"/>
                    <a:pt x="32817" y="46732"/>
                  </a:cubicBezTo>
                  <a:cubicBezTo>
                    <a:pt x="34903" y="38435"/>
                    <a:pt x="44559" y="-284"/>
                    <a:pt x="44559" y="-284"/>
                  </a:cubicBez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CCDB5BB3-0991-9D67-2D12-331F4A002524}"/>
                </a:ext>
              </a:extLst>
            </p:cNvPr>
            <p:cNvSpPr/>
            <p:nvPr/>
          </p:nvSpPr>
          <p:spPr>
            <a:xfrm>
              <a:off x="622180" y="4930651"/>
              <a:ext cx="45560" cy="44793"/>
            </a:xfrm>
            <a:custGeom>
              <a:avLst/>
              <a:gdLst>
                <a:gd name="connsiteX0" fmla="*/ 35097 w 45560"/>
                <a:gd name="connsiteY0" fmla="*/ 17920 h 44793"/>
                <a:gd name="connsiteX1" fmla="*/ 10109 w 45560"/>
                <a:gd name="connsiteY1" fmla="*/ 17920 h 44793"/>
                <a:gd name="connsiteX2" fmla="*/ 10109 w 45560"/>
                <a:gd name="connsiteY2" fmla="*/ 9138 h 44793"/>
                <a:gd name="connsiteX3" fmla="*/ 35097 w 45560"/>
                <a:gd name="connsiteY3" fmla="*/ 9138 h 44793"/>
                <a:gd name="connsiteX4" fmla="*/ 22579 w 45560"/>
                <a:gd name="connsiteY4" fmla="*/ -421 h 44793"/>
                <a:gd name="connsiteX5" fmla="*/ -217 w 45560"/>
                <a:gd name="connsiteY5" fmla="*/ 21113 h 44793"/>
                <a:gd name="connsiteX6" fmla="*/ -225 w 45560"/>
                <a:gd name="connsiteY6" fmla="*/ 21607 h 44793"/>
                <a:gd name="connsiteX7" fmla="*/ 21851 w 45560"/>
                <a:gd name="connsiteY7" fmla="*/ 44363 h 44793"/>
                <a:gd name="connsiteX8" fmla="*/ 40920 w 45560"/>
                <a:gd name="connsiteY8" fmla="*/ 44363 h 44793"/>
                <a:gd name="connsiteX9" fmla="*/ 40920 w 45560"/>
                <a:gd name="connsiteY9" fmla="*/ 35581 h 44793"/>
                <a:gd name="connsiteX10" fmla="*/ 10061 w 45560"/>
                <a:gd name="connsiteY10" fmla="*/ 35581 h 44793"/>
                <a:gd name="connsiteX11" fmla="*/ 10061 w 45560"/>
                <a:gd name="connsiteY11" fmla="*/ 26750 h 44793"/>
                <a:gd name="connsiteX12" fmla="*/ 45335 w 45560"/>
                <a:gd name="connsiteY12" fmla="*/ 26750 h 44793"/>
                <a:gd name="connsiteX13" fmla="*/ 45335 w 45560"/>
                <a:gd name="connsiteY13" fmla="*/ 21607 h 44793"/>
                <a:gd name="connsiteX14" fmla="*/ 23122 w 45560"/>
                <a:gd name="connsiteY14" fmla="*/ -430 h 44793"/>
                <a:gd name="connsiteX15" fmla="*/ 22579 w 45560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60" h="44793">
                  <a:moveTo>
                    <a:pt x="35097" y="17920"/>
                  </a:moveTo>
                  <a:lnTo>
                    <a:pt x="10109" y="17920"/>
                  </a:lnTo>
                  <a:lnTo>
                    <a:pt x="10109" y="9138"/>
                  </a:lnTo>
                  <a:lnTo>
                    <a:pt x="35097" y="9138"/>
                  </a:lnTo>
                  <a:close/>
                  <a:moveTo>
                    <a:pt x="22579" y="-421"/>
                  </a:moveTo>
                  <a:cubicBezTo>
                    <a:pt x="10338" y="-769"/>
                    <a:pt x="132" y="8871"/>
                    <a:pt x="-217" y="21113"/>
                  </a:cubicBezTo>
                  <a:cubicBezTo>
                    <a:pt x="-221" y="21277"/>
                    <a:pt x="-224" y="21442"/>
                    <a:pt x="-225" y="21607"/>
                  </a:cubicBezTo>
                  <a:cubicBezTo>
                    <a:pt x="-231" y="33914"/>
                    <a:pt x="9550" y="43996"/>
                    <a:pt x="21851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061" y="35581"/>
                  </a:lnTo>
                  <a:lnTo>
                    <a:pt x="10061" y="26750"/>
                  </a:lnTo>
                  <a:lnTo>
                    <a:pt x="45335" y="26750"/>
                  </a:lnTo>
                  <a:lnTo>
                    <a:pt x="45335" y="21607"/>
                  </a:lnTo>
                  <a:cubicBezTo>
                    <a:pt x="45286" y="9388"/>
                    <a:pt x="35341" y="-478"/>
                    <a:pt x="23122" y="-430"/>
                  </a:cubicBezTo>
                  <a:cubicBezTo>
                    <a:pt x="22941" y="-429"/>
                    <a:pt x="22760" y="-426"/>
                    <a:pt x="22579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55A0AB69-7EF9-A9FB-48A3-1CCF9E98DE8E}"/>
                </a:ext>
              </a:extLst>
            </p:cNvPr>
            <p:cNvSpPr/>
            <p:nvPr/>
          </p:nvSpPr>
          <p:spPr>
            <a:xfrm>
              <a:off x="531108" y="4913872"/>
              <a:ext cx="38233" cy="61766"/>
            </a:xfrm>
            <a:custGeom>
              <a:avLst/>
              <a:gdLst>
                <a:gd name="connsiteX0" fmla="*/ 18892 w 38233"/>
                <a:gd name="connsiteY0" fmla="*/ 25916 h 61766"/>
                <a:gd name="connsiteX1" fmla="*/ 33448 w 38233"/>
                <a:gd name="connsiteY1" fmla="*/ 25916 h 61766"/>
                <a:gd name="connsiteX2" fmla="*/ 33448 w 38233"/>
                <a:gd name="connsiteY2" fmla="*/ 17086 h 61766"/>
                <a:gd name="connsiteX3" fmla="*/ 18892 w 38233"/>
                <a:gd name="connsiteY3" fmla="*/ 17086 h 61766"/>
                <a:gd name="connsiteX4" fmla="*/ 18892 w 38233"/>
                <a:gd name="connsiteY4" fmla="*/ -430 h 61766"/>
                <a:gd name="connsiteX5" fmla="*/ 10061 w 38233"/>
                <a:gd name="connsiteY5" fmla="*/ -430 h 61766"/>
                <a:gd name="connsiteX6" fmla="*/ 10061 w 38233"/>
                <a:gd name="connsiteY6" fmla="*/ 17231 h 61766"/>
                <a:gd name="connsiteX7" fmla="*/ -225 w 38233"/>
                <a:gd name="connsiteY7" fmla="*/ 17231 h 61766"/>
                <a:gd name="connsiteX8" fmla="*/ -225 w 38233"/>
                <a:gd name="connsiteY8" fmla="*/ 26062 h 61766"/>
                <a:gd name="connsiteX9" fmla="*/ 10061 w 38233"/>
                <a:gd name="connsiteY9" fmla="*/ 26062 h 61766"/>
                <a:gd name="connsiteX10" fmla="*/ 10061 w 38233"/>
                <a:gd name="connsiteY10" fmla="*/ 39987 h 61766"/>
                <a:gd name="connsiteX11" fmla="*/ 31361 w 38233"/>
                <a:gd name="connsiteY11" fmla="*/ 61336 h 61766"/>
                <a:gd name="connsiteX12" fmla="*/ 38008 w 38233"/>
                <a:gd name="connsiteY12" fmla="*/ 61336 h 61766"/>
                <a:gd name="connsiteX13" fmla="*/ 38008 w 38233"/>
                <a:gd name="connsiteY13" fmla="*/ 52505 h 61766"/>
                <a:gd name="connsiteX14" fmla="*/ 18892 w 38233"/>
                <a:gd name="connsiteY14" fmla="*/ 52505 h 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233" h="61766">
                  <a:moveTo>
                    <a:pt x="18892" y="25916"/>
                  </a:moveTo>
                  <a:lnTo>
                    <a:pt x="33448" y="25916"/>
                  </a:lnTo>
                  <a:lnTo>
                    <a:pt x="33448" y="17086"/>
                  </a:lnTo>
                  <a:lnTo>
                    <a:pt x="18892" y="17086"/>
                  </a:lnTo>
                  <a:lnTo>
                    <a:pt x="18892" y="-430"/>
                  </a:lnTo>
                  <a:lnTo>
                    <a:pt x="10061" y="-430"/>
                  </a:lnTo>
                  <a:lnTo>
                    <a:pt x="10061" y="17231"/>
                  </a:lnTo>
                  <a:lnTo>
                    <a:pt x="-225" y="17231"/>
                  </a:lnTo>
                  <a:lnTo>
                    <a:pt x="-225" y="26062"/>
                  </a:lnTo>
                  <a:lnTo>
                    <a:pt x="10061" y="26062"/>
                  </a:lnTo>
                  <a:lnTo>
                    <a:pt x="10061" y="39987"/>
                  </a:lnTo>
                  <a:cubicBezTo>
                    <a:pt x="10061" y="53233"/>
                    <a:pt x="16660" y="61336"/>
                    <a:pt x="31361" y="61336"/>
                  </a:cubicBezTo>
                  <a:lnTo>
                    <a:pt x="38008" y="61336"/>
                  </a:lnTo>
                  <a:lnTo>
                    <a:pt x="38008" y="52505"/>
                  </a:lnTo>
                  <a:lnTo>
                    <a:pt x="18892" y="52505"/>
                  </a:lnTo>
                  <a:close/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8CEFC63E-2D52-BC00-8C50-7A676863605D}"/>
                </a:ext>
              </a:extLst>
            </p:cNvPr>
            <p:cNvSpPr/>
            <p:nvPr/>
          </p:nvSpPr>
          <p:spPr>
            <a:xfrm>
              <a:off x="571477" y="4930654"/>
              <a:ext cx="45614" cy="45614"/>
            </a:xfrm>
            <a:custGeom>
              <a:avLst/>
              <a:gdLst>
                <a:gd name="connsiteX0" fmla="*/ 35825 w 45614"/>
                <a:gd name="connsiteY0" fmla="*/ 35577 h 45614"/>
                <a:gd name="connsiteX1" fmla="*/ 9382 w 45614"/>
                <a:gd name="connsiteY1" fmla="*/ 35577 h 45614"/>
                <a:gd name="connsiteX2" fmla="*/ 9382 w 45614"/>
                <a:gd name="connsiteY2" fmla="*/ 9085 h 45614"/>
                <a:gd name="connsiteX3" fmla="*/ 35825 w 45614"/>
                <a:gd name="connsiteY3" fmla="*/ 9085 h 45614"/>
                <a:gd name="connsiteX4" fmla="*/ 22628 w 45614"/>
                <a:gd name="connsiteY4" fmla="*/ -425 h 45614"/>
                <a:gd name="connsiteX5" fmla="*/ -225 w 45614"/>
                <a:gd name="connsiteY5" fmla="*/ 22331 h 45614"/>
                <a:gd name="connsiteX6" fmla="*/ 22531 w 45614"/>
                <a:gd name="connsiteY6" fmla="*/ 45184 h 45614"/>
                <a:gd name="connsiteX7" fmla="*/ 45383 w 45614"/>
                <a:gd name="connsiteY7" fmla="*/ 22428 h 45614"/>
                <a:gd name="connsiteX8" fmla="*/ 45383 w 45614"/>
                <a:gd name="connsiteY8" fmla="*/ 22331 h 45614"/>
                <a:gd name="connsiteX9" fmla="*/ 23609 w 45614"/>
                <a:gd name="connsiteY9" fmla="*/ -425 h 45614"/>
                <a:gd name="connsiteX10" fmla="*/ 22628 w 45614"/>
                <a:gd name="connsiteY10" fmla="*/ -425 h 4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14" h="45614">
                  <a:moveTo>
                    <a:pt x="35825" y="35577"/>
                  </a:moveTo>
                  <a:lnTo>
                    <a:pt x="9382" y="35577"/>
                  </a:lnTo>
                  <a:lnTo>
                    <a:pt x="9382" y="9085"/>
                  </a:lnTo>
                  <a:lnTo>
                    <a:pt x="35825" y="9085"/>
                  </a:lnTo>
                  <a:close/>
                  <a:moveTo>
                    <a:pt x="22628" y="-425"/>
                  </a:moveTo>
                  <a:cubicBezTo>
                    <a:pt x="10033" y="-451"/>
                    <a:pt x="-198" y="9737"/>
                    <a:pt x="-225" y="22331"/>
                  </a:cubicBezTo>
                  <a:cubicBezTo>
                    <a:pt x="-252" y="34926"/>
                    <a:pt x="9936" y="45157"/>
                    <a:pt x="22531" y="45184"/>
                  </a:cubicBezTo>
                  <a:cubicBezTo>
                    <a:pt x="35125" y="45211"/>
                    <a:pt x="45357" y="35023"/>
                    <a:pt x="45383" y="22428"/>
                  </a:cubicBezTo>
                  <a:cubicBezTo>
                    <a:pt x="45383" y="22396"/>
                    <a:pt x="45383" y="22364"/>
                    <a:pt x="45383" y="22331"/>
                  </a:cubicBezTo>
                  <a:cubicBezTo>
                    <a:pt x="45654" y="10035"/>
                    <a:pt x="35906" y="-154"/>
                    <a:pt x="23609" y="-425"/>
                  </a:cubicBezTo>
                  <a:cubicBezTo>
                    <a:pt x="23282" y="-432"/>
                    <a:pt x="22955" y="-432"/>
                    <a:pt x="22628" y="-425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7600B2C0-FFDC-26D2-566B-EE8B2B167FF7}"/>
                </a:ext>
              </a:extLst>
            </p:cNvPr>
            <p:cNvSpPr/>
            <p:nvPr/>
          </p:nvSpPr>
          <p:spPr>
            <a:xfrm>
              <a:off x="484092" y="4930651"/>
              <a:ext cx="45754" cy="44793"/>
            </a:xfrm>
            <a:custGeom>
              <a:avLst/>
              <a:gdLst>
                <a:gd name="connsiteX0" fmla="*/ 35049 w 45754"/>
                <a:gd name="connsiteY0" fmla="*/ 17920 h 44793"/>
                <a:gd name="connsiteX1" fmla="*/ 10255 w 45754"/>
                <a:gd name="connsiteY1" fmla="*/ 17920 h 44793"/>
                <a:gd name="connsiteX2" fmla="*/ 10255 w 45754"/>
                <a:gd name="connsiteY2" fmla="*/ 9138 h 44793"/>
                <a:gd name="connsiteX3" fmla="*/ 35243 w 45754"/>
                <a:gd name="connsiteY3" fmla="*/ 9138 h 44793"/>
                <a:gd name="connsiteX4" fmla="*/ 22531 w 45754"/>
                <a:gd name="connsiteY4" fmla="*/ -421 h 44793"/>
                <a:gd name="connsiteX5" fmla="*/ -216 w 45754"/>
                <a:gd name="connsiteY5" fmla="*/ 21064 h 44793"/>
                <a:gd name="connsiteX6" fmla="*/ -225 w 45754"/>
                <a:gd name="connsiteY6" fmla="*/ 21607 h 44793"/>
                <a:gd name="connsiteX7" fmla="*/ 21803 w 45754"/>
                <a:gd name="connsiteY7" fmla="*/ 44363 h 44793"/>
                <a:gd name="connsiteX8" fmla="*/ 40920 w 45754"/>
                <a:gd name="connsiteY8" fmla="*/ 44363 h 44793"/>
                <a:gd name="connsiteX9" fmla="*/ 40920 w 45754"/>
                <a:gd name="connsiteY9" fmla="*/ 35581 h 44793"/>
                <a:gd name="connsiteX10" fmla="*/ 10255 w 45754"/>
                <a:gd name="connsiteY10" fmla="*/ 35581 h 44793"/>
                <a:gd name="connsiteX11" fmla="*/ 10255 w 45754"/>
                <a:gd name="connsiteY11" fmla="*/ 26750 h 44793"/>
                <a:gd name="connsiteX12" fmla="*/ 45529 w 45754"/>
                <a:gd name="connsiteY12" fmla="*/ 26750 h 44793"/>
                <a:gd name="connsiteX13" fmla="*/ 45529 w 45754"/>
                <a:gd name="connsiteY13" fmla="*/ 21607 h 44793"/>
                <a:gd name="connsiteX14" fmla="*/ 23219 w 45754"/>
                <a:gd name="connsiteY14" fmla="*/ -429 h 44793"/>
                <a:gd name="connsiteX15" fmla="*/ 22725 w 45754"/>
                <a:gd name="connsiteY15" fmla="*/ -421 h 4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54" h="44793">
                  <a:moveTo>
                    <a:pt x="35049" y="17920"/>
                  </a:moveTo>
                  <a:lnTo>
                    <a:pt x="10255" y="17920"/>
                  </a:lnTo>
                  <a:lnTo>
                    <a:pt x="10255" y="9138"/>
                  </a:lnTo>
                  <a:lnTo>
                    <a:pt x="35243" y="9138"/>
                  </a:lnTo>
                  <a:close/>
                  <a:moveTo>
                    <a:pt x="22531" y="-421"/>
                  </a:moveTo>
                  <a:cubicBezTo>
                    <a:pt x="10316" y="-769"/>
                    <a:pt x="132" y="8850"/>
                    <a:pt x="-216" y="21064"/>
                  </a:cubicBezTo>
                  <a:cubicBezTo>
                    <a:pt x="-222" y="21245"/>
                    <a:pt x="-225" y="21426"/>
                    <a:pt x="-225" y="21607"/>
                  </a:cubicBezTo>
                  <a:cubicBezTo>
                    <a:pt x="-231" y="33896"/>
                    <a:pt x="9520" y="43970"/>
                    <a:pt x="21803" y="44363"/>
                  </a:cubicBezTo>
                  <a:lnTo>
                    <a:pt x="40920" y="44363"/>
                  </a:lnTo>
                  <a:lnTo>
                    <a:pt x="40920" y="35581"/>
                  </a:lnTo>
                  <a:lnTo>
                    <a:pt x="10255" y="35581"/>
                  </a:lnTo>
                  <a:lnTo>
                    <a:pt x="10255" y="26750"/>
                  </a:lnTo>
                  <a:lnTo>
                    <a:pt x="45529" y="26750"/>
                  </a:lnTo>
                  <a:lnTo>
                    <a:pt x="45529" y="21607"/>
                  </a:lnTo>
                  <a:cubicBezTo>
                    <a:pt x="45454" y="9361"/>
                    <a:pt x="35465" y="-505"/>
                    <a:pt x="23219" y="-429"/>
                  </a:cubicBezTo>
                  <a:cubicBezTo>
                    <a:pt x="23054" y="-428"/>
                    <a:pt x="22889" y="-426"/>
                    <a:pt x="22725" y="-421"/>
                  </a:cubicBezTo>
                </a:path>
              </a:pathLst>
            </a:custGeom>
            <a:grpFill/>
            <a:ln w="4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Title 4">
            <a:extLst>
              <a:ext uri="{FF2B5EF4-FFF2-40B4-BE49-F238E27FC236}">
                <a16:creationId xmlns:a16="http://schemas.microsoft.com/office/drawing/2014/main" id="{4E170775-295A-858B-A906-E404DF37AA9A}"/>
              </a:ext>
            </a:extLst>
          </p:cNvPr>
          <p:cNvSpPr txBox="1">
            <a:spLocks/>
          </p:cNvSpPr>
          <p:nvPr/>
        </p:nvSpPr>
        <p:spPr>
          <a:xfrm>
            <a:off x="3498170" y="215412"/>
            <a:ext cx="2663824" cy="10080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Protocol evolution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A044A37-8460-686E-62A4-3833FFAAE548}"/>
              </a:ext>
            </a:extLst>
          </p:cNvPr>
          <p:cNvSpPr txBox="1">
            <a:spLocks/>
          </p:cNvSpPr>
          <p:nvPr/>
        </p:nvSpPr>
        <p:spPr>
          <a:xfrm>
            <a:off x="3490914" y="1384300"/>
            <a:ext cx="5224718" cy="3311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203E84F9-1FAE-17FE-77E2-4449EEE1D9C8}"/>
              </a:ext>
            </a:extLst>
          </p:cNvPr>
          <p:cNvSpPr txBox="1">
            <a:spLocks/>
          </p:cNvSpPr>
          <p:nvPr/>
        </p:nvSpPr>
        <p:spPr>
          <a:xfrm>
            <a:off x="3549635" y="1384300"/>
            <a:ext cx="5224718" cy="3311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rgbClr val="6E6259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 b="1"/>
              <a:t>Benefits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No extra SBOM scan step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Versioned and traceable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Composable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r>
              <a:rPr lang="en-US" sz="1600"/>
              <a:t>Scalable</a:t>
            </a:r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  <a:p>
            <a:pPr marL="0" lvl="1" indent="0" defTabSz="514350">
              <a:spcBef>
                <a:spcPts val="0"/>
              </a:spcBef>
              <a:spcAft>
                <a:spcPts val="600"/>
              </a:spcAft>
              <a:buClr>
                <a:srgbClr val="F9423A"/>
              </a:buClr>
              <a:buSzPct val="100000"/>
              <a:buNone/>
              <a:defRPr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51641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"/>
</p:tagLst>
</file>

<file path=ppt/theme/theme1.xml><?xml version="1.0" encoding="utf-8"?>
<a:theme xmlns:a="http://schemas.openxmlformats.org/drawingml/2006/main" name="Tietoevry">
  <a:themeElements>
    <a:clrScheme name="Titeto Every 220420">
      <a:dk1>
        <a:sysClr val="windowText" lastClr="000000"/>
      </a:dk1>
      <a:lt1>
        <a:sysClr val="window" lastClr="FFFFFF"/>
      </a:lt1>
      <a:dk2>
        <a:srgbClr val="F9423A"/>
      </a:dk2>
      <a:lt2>
        <a:srgbClr val="26D07C"/>
      </a:lt2>
      <a:accent1>
        <a:srgbClr val="280071"/>
      </a:accent1>
      <a:accent2>
        <a:srgbClr val="B1B5CE"/>
      </a:accent2>
      <a:accent3>
        <a:srgbClr val="E0E1EB"/>
      </a:accent3>
      <a:accent4>
        <a:srgbClr val="F7EAE4"/>
      </a:accent4>
      <a:accent5>
        <a:srgbClr val="EACBBB"/>
      </a:accent5>
      <a:accent6>
        <a:srgbClr val="6E6259"/>
      </a:accent6>
      <a:hlink>
        <a:srgbClr val="000000"/>
      </a:hlink>
      <a:folHlink>
        <a:srgbClr val="000000"/>
      </a:folHlink>
    </a:clrScheme>
    <a:fontScheme name="TietoEvry -TietoSans">
      <a:majorFont>
        <a:latin typeface="Tietoevry Sans 1 Light"/>
        <a:ea typeface=""/>
        <a:cs typeface=""/>
      </a:majorFont>
      <a:minorFont>
        <a:latin typeface="Tietoevry Sans 1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 err="1" smtClean="0"/>
        </a:defPPr>
      </a:lstStyle>
    </a:txDef>
  </a:objectDefaults>
  <a:extraClrSchemeLst/>
  <a:custClrLst>
    <a:custClr name="Warm Gray">
      <a:srgbClr val="6E6259"/>
    </a:custClr>
    <a:custClr name="Warm Gray 90%">
      <a:srgbClr val="7B7168"/>
    </a:custClr>
    <a:custClr name="Warm Gray 80%">
      <a:srgbClr val="8B807C"/>
    </a:custClr>
    <a:custClr name="Warm Gray 70%">
      <a:srgbClr val="9C918C"/>
    </a:custClr>
    <a:custClr name="Warm Gray 60%">
      <a:srgbClr val="A9A09B"/>
    </a:custClr>
    <a:custClr name="Warm Gray 50%">
      <a:srgbClr val="B6B1AE"/>
    </a:custClr>
    <a:custClr name="Warm Gray 40%">
      <a:srgbClr val="C5C0BD"/>
    </a:custClr>
    <a:custClr name="Warm Gray 30%">
      <a:srgbClr val="D4D0CD"/>
    </a:custClr>
    <a:custClr name="Warm Gray 20%">
      <a:srgbClr val="E2E0DE"/>
    </a:custClr>
    <a:custClr name="Warm Gray 10%">
      <a:srgbClr val="F1EFED"/>
    </a:custClr>
    <a:custClr name="Hero Red">
      <a:srgbClr val="F9423A"/>
    </a:custClr>
    <a:custClr name="Maroon">
      <a:srgbClr val="64302F"/>
    </a:custClr>
    <a:custClr name="Peach">
      <a:srgbClr val="EACBBB"/>
    </a:custClr>
    <a:custClr name="Peach 40%">
      <a:srgbClr val="F7EAE4"/>
    </a:custClr>
    <a:custClr name="Peach 30%">
      <a:srgbClr val="FAF5F1"/>
    </a:custClr>
    <a:custClr name="Peach 20%">
      <a:srgbClr val="FCF8F5"/>
    </a:custClr>
    <a:custClr name="Peach 10%">
      <a:srgbClr val="FEFAF9"/>
    </a:custClr>
    <a:custClr name="White">
      <a:srgbClr val="FFFFFF"/>
    </a:custClr>
    <a:custClr name="CTA Yellow">
      <a:srgbClr val="E9EC6B"/>
    </a:custClr>
    <a:custClr name="Warm Gray 5%">
      <a:srgbClr val="F9F6F8"/>
    </a:custClr>
    <a:custClr name="Cool Gray">
      <a:srgbClr val="52565A"/>
    </a:custClr>
    <a:custClr name="Cool Gray 90%">
      <a:srgbClr val="63676A"/>
    </a:custClr>
    <a:custClr name="Cool Gray 80%">
      <a:srgbClr val="74787B"/>
    </a:custClr>
    <a:custClr name="Cool Gray 70%">
      <a:srgbClr val="86888B"/>
    </a:custClr>
    <a:custClr name="Cool Gray 60%">
      <a:srgbClr val="989A9C"/>
    </a:custClr>
    <a:custClr name="Cool Gray 50%">
      <a:srgbClr val="A9AAAC"/>
    </a:custClr>
    <a:custClr name="Cool Gray 40%">
      <a:srgbClr val="CBCCCD"/>
    </a:custClr>
    <a:custClr name="Cool Gray 30%">
      <a:srgbClr val="D4D5D5"/>
    </a:custClr>
    <a:custClr name="Cool Gray 20%">
      <a:srgbClr val="DDDDDE"/>
    </a:custClr>
    <a:custClr name="Cool Gray 10%">
      <a:srgbClr val="EDEEEE"/>
    </a:custClr>
    <a:custClr name="Black">
      <a:srgbClr val="000000"/>
    </a:custClr>
    <a:custClr name="Dark Blue">
      <a:srgbClr val="0C1D48"/>
    </a:custClr>
    <a:custClr name="Hero Blue">
      <a:srgbClr val="280071"/>
    </a:custClr>
    <a:custClr name="Violet">
      <a:srgbClr val="B1B5CE"/>
    </a:custClr>
    <a:custClr name="Violet 40%">
      <a:srgbClr val="E0E1EB"/>
    </a:custClr>
    <a:custClr name="Violet 30%">
      <a:srgbClr val="E7E9F0"/>
    </a:custClr>
    <a:custClr name="Violet 20%">
      <a:srgbClr val="EFF1F5"/>
    </a:custClr>
    <a:custClr name="Violet 10%">
      <a:srgbClr val="F8F7FF"/>
    </a:custClr>
    <a:custClr name="CTA Green">
      <a:srgbClr val="26D07C"/>
    </a:custClr>
    <a:custClr name="Cool Gray 5%">
      <a:srgbClr val="F6F6F8"/>
    </a:custClr>
  </a:custClrLst>
  <a:extLst>
    <a:ext uri="{05A4C25C-085E-4340-85A3-A5531E510DB2}">
      <thm15:themeFamily xmlns:thm15="http://schemas.microsoft.com/office/thememl/2012/main" name="l&amp;d-evp" id="{F0767265-7922-4D06-A4AC-4D7A9BFBCFF3}" vid="{7F0DC6A2-ABF4-4D8E-8AA8-22EC1F67C8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arm Gray">
      <a:srgbClr val="6E6259"/>
    </a:custClr>
    <a:custClr name="Warm Gray 90%">
      <a:srgbClr val="7B7168"/>
    </a:custClr>
    <a:custClr name="Warm Gray 80%">
      <a:srgbClr val="8B807C"/>
    </a:custClr>
    <a:custClr name="Warm Gray 70%">
      <a:srgbClr val="9C918C"/>
    </a:custClr>
    <a:custClr name="Warm Gray 60%">
      <a:srgbClr val="A9A09B"/>
    </a:custClr>
    <a:custClr name="Warm Gray 50%">
      <a:srgbClr val="B6B1AE"/>
    </a:custClr>
    <a:custClr name="Warm Gray 40%">
      <a:srgbClr val="C5C0BD"/>
    </a:custClr>
    <a:custClr name="Warm Gray 30%">
      <a:srgbClr val="D4D0CD"/>
    </a:custClr>
    <a:custClr name="Warm Gray 20%">
      <a:srgbClr val="E2E0DE"/>
    </a:custClr>
    <a:custClr name="Warm Gray 10%">
      <a:srgbClr val="F1EFED"/>
    </a:custClr>
    <a:custClr name="Hero Red">
      <a:srgbClr val="F9423A"/>
    </a:custClr>
    <a:custClr name="Maroon">
      <a:srgbClr val="64302F"/>
    </a:custClr>
    <a:custClr name="Peach">
      <a:srgbClr val="EACBBB"/>
    </a:custClr>
    <a:custClr name="Peach 40%">
      <a:srgbClr val="F7EAE4"/>
    </a:custClr>
    <a:custClr name="Peach 30%">
      <a:srgbClr val="FAF5F1"/>
    </a:custClr>
    <a:custClr name="Peach 20%">
      <a:srgbClr val="FCF8F5"/>
    </a:custClr>
    <a:custClr name="Peach 10%">
      <a:srgbClr val="FEFAF9"/>
    </a:custClr>
    <a:custClr name="White">
      <a:srgbClr val="FFFFFF"/>
    </a:custClr>
    <a:custClr name="CTA Yellow">
      <a:srgbClr val="E9EC6B"/>
    </a:custClr>
    <a:custClr name="Warm Gray 5%">
      <a:srgbClr val="F9F6F8"/>
    </a:custClr>
    <a:custClr name="Cool Gray">
      <a:srgbClr val="52565A"/>
    </a:custClr>
    <a:custClr name="Cool Gray 90%">
      <a:srgbClr val="63676A"/>
    </a:custClr>
    <a:custClr name="Cool Gray 80%">
      <a:srgbClr val="74787B"/>
    </a:custClr>
    <a:custClr name="Cool Gray 70%">
      <a:srgbClr val="86888B"/>
    </a:custClr>
    <a:custClr name="Cool Gray 60%">
      <a:srgbClr val="989A9C"/>
    </a:custClr>
    <a:custClr name="Cool Gray 50%">
      <a:srgbClr val="A9AAAC"/>
    </a:custClr>
    <a:custClr name="Cool Gray 40%">
      <a:srgbClr val="CBCCCD"/>
    </a:custClr>
    <a:custClr name="Cool Gray 30%">
      <a:srgbClr val="D4D5D5"/>
    </a:custClr>
    <a:custClr name="Cool Gray 20%">
      <a:srgbClr val="DDDDDE"/>
    </a:custClr>
    <a:custClr name="Cool Gray 10%">
      <a:srgbClr val="EDEEEE"/>
    </a:custClr>
    <a:custClr name="Black">
      <a:srgbClr val="000000"/>
    </a:custClr>
    <a:custClr name="Dark Blue">
      <a:srgbClr val="0C1D48"/>
    </a:custClr>
    <a:custClr name="Hero Blue">
      <a:srgbClr val="280071"/>
    </a:custClr>
    <a:custClr name="Violet">
      <a:srgbClr val="B1B5CE"/>
    </a:custClr>
    <a:custClr name="Violet 40%">
      <a:srgbClr val="E0E1EB"/>
    </a:custClr>
    <a:custClr name="Violet 30%">
      <a:srgbClr val="E7E9F0"/>
    </a:custClr>
    <a:custClr name="Violet 20%">
      <a:srgbClr val="EFF1F5"/>
    </a:custClr>
    <a:custClr name="Violet 10%">
      <a:srgbClr val="F8F7FF"/>
    </a:custClr>
    <a:custClr name="CTA Green">
      <a:srgbClr val="26D07C"/>
    </a:custClr>
    <a:custClr name="Cool Gray 5%">
      <a:srgbClr val="F6F6F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Warm Gray">
      <a:srgbClr val="6E6259"/>
    </a:custClr>
    <a:custClr name="Warm Gray 90%">
      <a:srgbClr val="7B7168"/>
    </a:custClr>
    <a:custClr name="Warm Gray 80%">
      <a:srgbClr val="8B807C"/>
    </a:custClr>
    <a:custClr name="Warm Gray 70%">
      <a:srgbClr val="9C918C"/>
    </a:custClr>
    <a:custClr name="Warm Gray 60%">
      <a:srgbClr val="A9A09B"/>
    </a:custClr>
    <a:custClr name="Warm Gray 50%">
      <a:srgbClr val="B6B1AE"/>
    </a:custClr>
    <a:custClr name="Warm Gray 40%">
      <a:srgbClr val="C5C0BD"/>
    </a:custClr>
    <a:custClr name="Warm Gray 30%">
      <a:srgbClr val="D4D0CD"/>
    </a:custClr>
    <a:custClr name="Warm Gray 20%">
      <a:srgbClr val="E2E0DE"/>
    </a:custClr>
    <a:custClr name="Warm Gray 10%">
      <a:srgbClr val="F1EFED"/>
    </a:custClr>
    <a:custClr name="Hero Red">
      <a:srgbClr val="F9423A"/>
    </a:custClr>
    <a:custClr name="Maroon">
      <a:srgbClr val="64302F"/>
    </a:custClr>
    <a:custClr name="Peach">
      <a:srgbClr val="EACBBB"/>
    </a:custClr>
    <a:custClr name="Peach 40%">
      <a:srgbClr val="F7EAE4"/>
    </a:custClr>
    <a:custClr name="Peach 30%">
      <a:srgbClr val="FAF5F1"/>
    </a:custClr>
    <a:custClr name="Peach 20%">
      <a:srgbClr val="FCF8F5"/>
    </a:custClr>
    <a:custClr name="Peach 10%">
      <a:srgbClr val="FEFAF9"/>
    </a:custClr>
    <a:custClr name="White">
      <a:srgbClr val="FFFFFF"/>
    </a:custClr>
    <a:custClr name="CTA Yellow">
      <a:srgbClr val="E9EC6B"/>
    </a:custClr>
    <a:custClr name="Warm Gray 5%">
      <a:srgbClr val="F9F6F8"/>
    </a:custClr>
    <a:custClr name="Cool Gray">
      <a:srgbClr val="52565A"/>
    </a:custClr>
    <a:custClr name="Cool Gray 90%">
      <a:srgbClr val="63676A"/>
    </a:custClr>
    <a:custClr name="Cool Gray 80%">
      <a:srgbClr val="74787B"/>
    </a:custClr>
    <a:custClr name="Cool Gray 70%">
      <a:srgbClr val="86888B"/>
    </a:custClr>
    <a:custClr name="Cool Gray 60%">
      <a:srgbClr val="989A9C"/>
    </a:custClr>
    <a:custClr name="Cool Gray 50%">
      <a:srgbClr val="A9AAAC"/>
    </a:custClr>
    <a:custClr name="Cool Gray 40%">
      <a:srgbClr val="CBCCCD"/>
    </a:custClr>
    <a:custClr name="Cool Gray 30%">
      <a:srgbClr val="D4D5D5"/>
    </a:custClr>
    <a:custClr name="Cool Gray 20%">
      <a:srgbClr val="DDDDDE"/>
    </a:custClr>
    <a:custClr name="Cool Gray 10%">
      <a:srgbClr val="EDEEEE"/>
    </a:custClr>
    <a:custClr name="Black">
      <a:srgbClr val="000000"/>
    </a:custClr>
    <a:custClr name="Dark Blue">
      <a:srgbClr val="0C1D48"/>
    </a:custClr>
    <a:custClr name="Hero Blue">
      <a:srgbClr val="280071"/>
    </a:custClr>
    <a:custClr name="Violet">
      <a:srgbClr val="B1B5CE"/>
    </a:custClr>
    <a:custClr name="Violet 40%">
      <a:srgbClr val="E0E1EB"/>
    </a:custClr>
    <a:custClr name="Violet 30%">
      <a:srgbClr val="E7E9F0"/>
    </a:custClr>
    <a:custClr name="Violet 20%">
      <a:srgbClr val="EFF1F5"/>
    </a:custClr>
    <a:custClr name="Violet 10%">
      <a:srgbClr val="F8F7FF"/>
    </a:custClr>
    <a:custClr name="CTA Green">
      <a:srgbClr val="26D07C"/>
    </a:custClr>
    <a:custClr name="Cool Gray 5%">
      <a:srgbClr val="F6F6F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BC4B50E4623B41A38865F00BE40397" ma:contentTypeVersion="18" ma:contentTypeDescription="Create a new document." ma:contentTypeScope="" ma:versionID="b24e7394eea8d7c0173bb2326b4c840d">
  <xsd:schema xmlns:xsd="http://www.w3.org/2001/XMLSchema" xmlns:xs="http://www.w3.org/2001/XMLSchema" xmlns:p="http://schemas.microsoft.com/office/2006/metadata/properties" xmlns:ns2="fac65b06-dffa-4d5e-8d9f-1f24d6ee0451" xmlns:ns3="86cb3216-bf06-4949-9a65-0fb70d81f134" targetNamespace="http://schemas.microsoft.com/office/2006/metadata/properties" ma:root="true" ma:fieldsID="ae4b53e99aabceb8c3aa411e4d8cd361" ns2:_="" ns3:_="">
    <xsd:import namespace="fac65b06-dffa-4d5e-8d9f-1f24d6ee0451"/>
    <xsd:import namespace="86cb3216-bf06-4949-9a65-0fb70d81f1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65b06-dffa-4d5e-8d9f-1f24d6ee0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9b5fb31-6e74-4bbd-a1b2-5ea6ef8e25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cb3216-bf06-4949-9a65-0fb70d81f13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2e7bf00-052e-42a5-93a8-2ad80f9e4c16}" ma:internalName="TaxCatchAll" ma:showField="CatchAllData" ma:web="86cb3216-bf06-4949-9a65-0fb70d81f13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c65b06-dffa-4d5e-8d9f-1f24d6ee0451">
      <Terms xmlns="http://schemas.microsoft.com/office/infopath/2007/PartnerControls"/>
    </lcf76f155ced4ddcb4097134ff3c332f>
    <TaxCatchAll xmlns="86cb3216-bf06-4949-9a65-0fb70d81f134" xsi:nil="true"/>
  </documentManagement>
</p:properties>
</file>

<file path=customXml/item4.xml><?xml version="1.0" encoding="utf-8"?>
<TemplafySlideTemplateConfiguration><![CDATA[{"slideVersion":1,"isValidatorEnabled":false,"isLocked":false,"elementsMetadata":[],"slideId":"638277847500307625","enableDocumentContentUpdater":false,"version":"2.0"}]]></TemplafySlideTemplateConfiguration>
</file>

<file path=customXml/item5.xml><?xml version="1.0" encoding="utf-8"?>
<TemplafySlideTemplateConfiguration><![CDATA[{"slideVersion":1,"isValidatorEnabled":false,"isLocked":false,"elementsMetadata":[],"slideId":"638277847500307625","enableDocumentContentUpdater":false,"version":"2.0"}]]></TemplafySlideTemplateConfiguration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4630F868-546C-4804-8D69-0A8E5A22FB86}">
  <ds:schemaRefs/>
</ds:datastoreItem>
</file>

<file path=customXml/itemProps2.xml><?xml version="1.0" encoding="utf-8"?>
<ds:datastoreItem xmlns:ds="http://schemas.openxmlformats.org/officeDocument/2006/customXml" ds:itemID="{E86279AC-7C72-4561-A8AE-A8EF267AEDB5}">
  <ds:schemaRefs>
    <ds:schemaRef ds:uri="86cb3216-bf06-4949-9a65-0fb70d81f134"/>
    <ds:schemaRef ds:uri="fac65b06-dffa-4d5e-8d9f-1f24d6ee04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7B5603-68C5-4CD3-84B2-93A7E9AC28EF}">
  <ds:schemaRefs>
    <ds:schemaRef ds:uri="86cb3216-bf06-4949-9a65-0fb70d81f134"/>
    <ds:schemaRef ds:uri="fac65b06-dffa-4d5e-8d9f-1f24d6ee04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0EBFDB92-C0F0-4DED-B8FF-AB053859602A}">
  <ds:schemaRefs/>
</ds:datastoreItem>
</file>

<file path=customXml/itemProps5.xml><?xml version="1.0" encoding="utf-8"?>
<ds:datastoreItem xmlns:ds="http://schemas.openxmlformats.org/officeDocument/2006/customXml" ds:itemID="{E8404EC6-7CC1-464C-B802-F7DF643C8AD1}">
  <ds:schemaRefs/>
</ds:datastoreItem>
</file>

<file path=customXml/itemProps6.xml><?xml version="1.0" encoding="utf-8"?>
<ds:datastoreItem xmlns:ds="http://schemas.openxmlformats.org/officeDocument/2006/customXml" ds:itemID="{9EB1D0C6-3BFB-47F8-81D4-BD95729A4A2A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55CFB2A6-6DB3-4E90-9FC6-93405B918661}">
  <ds:schemaRefs/>
</ds:datastoreItem>
</file>

<file path=docMetadata/LabelInfo.xml><?xml version="1.0" encoding="utf-8"?>
<clbl:labelList xmlns:clbl="http://schemas.microsoft.com/office/2020/mipLabelMetadata">
  <clbl:label id="{566e7dda-706d-4af3-80dd-0b7309047a73}" enabled="1" method="Privileged" siteId="{0a4d4529-3bd8-41d2-bdbe-aa4634a1752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l&amp;d-evp-template</Template>
  <Application>Microsoft Office PowerPoint</Application>
  <PresentationFormat>On-screen Show (16:9)</PresentationFormat>
  <Slides>12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Tietoevry</vt:lpstr>
      <vt:lpstr>SBOM with Eiffel Protocol</vt:lpstr>
      <vt:lpstr>Our focus</vt:lpstr>
      <vt:lpstr>PowerPoint Presentation</vt:lpstr>
      <vt:lpstr>PowerPoint Presentation</vt:lpstr>
      <vt:lpstr>Melting with Eiffel protocol</vt:lpstr>
      <vt:lpstr>SBOM reference</vt:lpstr>
      <vt:lpstr>SBOM reference</vt:lpstr>
      <vt:lpstr>SBOM composition from events</vt:lpstr>
      <vt:lpstr>SBOM composition from events</vt:lpstr>
      <vt:lpstr>What are Eiffel users needs?</vt:lpstr>
      <vt:lpstr>Union</vt:lpstr>
      <vt:lpstr>Thank you</vt:lpstr>
    </vt:vector>
  </TitlesOfParts>
  <Company>Infopulse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Kyrylo Kuzub;helena.slivova@tietoevry.com</dc:creator>
  <cp:revision>1</cp:revision>
  <dcterms:created xsi:type="dcterms:W3CDTF">2024-10-16T13:34:59Z</dcterms:created>
  <dcterms:modified xsi:type="dcterms:W3CDTF">2025-10-14T05:45:59Z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623b29-abd1-4de3-a20c-27566d79b7c7_Enabled">
    <vt:lpwstr>true</vt:lpwstr>
  </property>
  <property fmtid="{D5CDD505-2E9C-101B-9397-08002B2CF9AE}" pid="3" name="MSIP_Label_3b623b29-abd1-4de3-a20c-27566d79b7c7_SetDate">
    <vt:lpwstr>2025-01-21T12:28:14Z</vt:lpwstr>
  </property>
  <property fmtid="{D5CDD505-2E9C-101B-9397-08002B2CF9AE}" pid="4" name="MSIP_Label_3b623b29-abd1-4de3-a20c-27566d79b7c7_Method">
    <vt:lpwstr>Standard</vt:lpwstr>
  </property>
  <property fmtid="{D5CDD505-2E9C-101B-9397-08002B2CF9AE}" pid="5" name="MSIP_Label_3b623b29-abd1-4de3-a20c-27566d79b7c7_Name">
    <vt:lpwstr>3b623b29-abd1-4de3-a20c-27566d79b7c7</vt:lpwstr>
  </property>
  <property fmtid="{D5CDD505-2E9C-101B-9397-08002B2CF9AE}" pid="6" name="MSIP_Label_3b623b29-abd1-4de3-a20c-27566d79b7c7_SiteId">
    <vt:lpwstr>cbede638-a3d9-459f-8f4e-24ced73b4e5e</vt:lpwstr>
  </property>
  <property fmtid="{D5CDD505-2E9C-101B-9397-08002B2CF9AE}" pid="7" name="MSIP_Label_3b623b29-abd1-4de3-a20c-27566d79b7c7_ActionId">
    <vt:lpwstr>f91735a5-4a6d-405b-bace-075e75d7492b</vt:lpwstr>
  </property>
  <property fmtid="{D5CDD505-2E9C-101B-9397-08002B2CF9AE}" pid="8" name="MSIP_Label_3b623b29-abd1-4de3-a20c-27566d79b7c7_ContentBits">
    <vt:lpwstr>0</vt:lpwstr>
  </property>
  <property fmtid="{D5CDD505-2E9C-101B-9397-08002B2CF9AE}" pid="9" name="MSIP_Label_3b623b29-abd1-4de3-a20c-27566d79b7c7_Tag">
    <vt:lpwstr>50, 3, 0, 1</vt:lpwstr>
  </property>
  <property fmtid="{D5CDD505-2E9C-101B-9397-08002B2CF9AE}" pid="10" name="ContentTypeId">
    <vt:lpwstr>0x0101001CBC4B50E4623B41A38865F00BE40397</vt:lpwstr>
  </property>
</Properties>
</file>